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7"/>
  </p:notesMasterIdLst>
  <p:handoutMasterIdLst>
    <p:handoutMasterId r:id="rId28"/>
  </p:handoutMasterIdLst>
  <p:sldIdLst>
    <p:sldId id="261" r:id="rId6"/>
    <p:sldId id="262" r:id="rId7"/>
    <p:sldId id="263" r:id="rId8"/>
    <p:sldId id="264" r:id="rId9"/>
    <p:sldId id="289" r:id="rId10"/>
    <p:sldId id="290" r:id="rId11"/>
    <p:sldId id="292" r:id="rId12"/>
    <p:sldId id="293" r:id="rId13"/>
    <p:sldId id="291" r:id="rId14"/>
    <p:sldId id="285" r:id="rId15"/>
    <p:sldId id="286" r:id="rId16"/>
    <p:sldId id="267" r:id="rId17"/>
    <p:sldId id="278" r:id="rId18"/>
    <p:sldId id="266" r:id="rId19"/>
    <p:sldId id="279" r:id="rId20"/>
    <p:sldId id="283" r:id="rId21"/>
    <p:sldId id="284" r:id="rId22"/>
    <p:sldId id="280" r:id="rId23"/>
    <p:sldId id="282" r:id="rId24"/>
    <p:sldId id="287" r:id="rId25"/>
    <p:sldId id="300" r:id="rId26"/>
  </p:sldIdLst>
  <p:sldSz cx="9144000" cy="6858000" type="screen4x3"/>
  <p:notesSz cx="6797675" cy="9926638"/>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anna Tufo" initials="RT" lastIdx="2" clrIdx="0">
    <p:extLst>
      <p:ext uri="{19B8F6BF-5375-455C-9EA6-DF929625EA0E}">
        <p15:presenceInfo xmlns:p15="http://schemas.microsoft.com/office/powerpoint/2012/main" userId="S::rosanna.tufo@levinsources.com::161de12e-236a-4a45-a08b-01a6c6ac8eb2" providerId="AD"/>
      </p:ext>
    </p:extLst>
  </p:cmAuthor>
  <p:cmAuthor id="2" name="Rosanna Tufo" initials="RT [2]" lastIdx="5" clrIdx="1">
    <p:extLst>
      <p:ext uri="{19B8F6BF-5375-455C-9EA6-DF929625EA0E}">
        <p15:presenceInfo xmlns:p15="http://schemas.microsoft.com/office/powerpoint/2012/main" userId="S-1-5-21-1851212837-2275913410-2067570511-1165" providerId="AD"/>
      </p:ext>
    </p:extLst>
  </p:cmAuthor>
  <p:cmAuthor id="3" name="Fabiana Di Lorenzo" initials="FDL" lastIdx="6" clrIdx="2">
    <p:extLst>
      <p:ext uri="{19B8F6BF-5375-455C-9EA6-DF929625EA0E}">
        <p15:presenceInfo xmlns:p15="http://schemas.microsoft.com/office/powerpoint/2012/main" userId="S::fabiana.dilorenzo@levinsources.com::24f43a39-c15a-4259-a1cf-735adc870d47" providerId="AD"/>
      </p:ext>
    </p:extLst>
  </p:cmAuthor>
  <p:cmAuthor id="4" name="Fabiana Di Lorenzo" initials="FDL [2]" lastIdx="9" clrIdx="3">
    <p:extLst>
      <p:ext uri="{19B8F6BF-5375-455C-9EA6-DF929625EA0E}">
        <p15:presenceInfo xmlns:p15="http://schemas.microsoft.com/office/powerpoint/2012/main" userId="Fabiana Di Lorenz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494"/>
    <a:srgbClr val="FFD624"/>
    <a:srgbClr val="3166CF"/>
    <a:srgbClr val="3E6FD2"/>
    <a:srgbClr val="2D5EC1"/>
    <a:srgbClr val="BDDEFF"/>
    <a:srgbClr val="99CCFF"/>
    <a:srgbClr val="808080"/>
    <a:srgbClr val="009F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09" autoAdjust="0"/>
    <p:restoredTop sz="93745" autoAdjust="0"/>
  </p:normalViewPr>
  <p:slideViewPr>
    <p:cSldViewPr>
      <p:cViewPr varScale="1">
        <p:scale>
          <a:sx n="72" d="100"/>
          <a:sy n="72" d="100"/>
        </p:scale>
        <p:origin x="1416"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12" d="100"/>
          <a:sy n="112" d="100"/>
        </p:scale>
        <p:origin x="5166" y="8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B20CA0-3B2C-4BF4-A9EC-976ABCD69044}" type="doc">
      <dgm:prSet loTypeId="urn:microsoft.com/office/officeart/2005/8/layout/radial4" loCatId="relationship" qsTypeId="urn:microsoft.com/office/officeart/2005/8/quickstyle/simple2" qsCatId="simple" csTypeId="urn:microsoft.com/office/officeart/2005/8/colors/accent1_3" csCatId="accent1" phldr="1"/>
      <dgm:spPr/>
      <dgm:t>
        <a:bodyPr/>
        <a:lstStyle/>
        <a:p>
          <a:endParaRPr lang="es"/>
        </a:p>
      </dgm:t>
    </dgm:pt>
    <dgm:pt modelId="{DE4473E8-9FDC-43D4-953D-B933C67409FD}">
      <dgm:prSet phldrT="[Text]"/>
      <dgm:spPr/>
      <dgm:t>
        <a:bodyPr/>
        <a:lstStyle/>
        <a:p>
          <a:pPr algn="ctr" rtl="0"/>
          <a:r>
            <a:rPr lang="es" b="1" i="0" u="none" baseline="0"/>
            <a:t>RSC </a:t>
          </a:r>
          <a:endParaRPr lang="es" b="1" dirty="0"/>
        </a:p>
      </dgm:t>
    </dgm:pt>
    <dgm:pt modelId="{F61AF3D8-67D9-4BFA-81A5-622A2A020153}" type="parTrans" cxnId="{C60513D3-5725-432F-91E0-37E9A1561101}">
      <dgm:prSet/>
      <dgm:spPr/>
      <dgm:t>
        <a:bodyPr/>
        <a:lstStyle/>
        <a:p>
          <a:endParaRPr lang="es" b="1"/>
        </a:p>
      </dgm:t>
    </dgm:pt>
    <dgm:pt modelId="{44A3B9BD-02E9-4B66-A48A-B0854DA0F471}" type="sibTrans" cxnId="{C60513D3-5725-432F-91E0-37E9A1561101}">
      <dgm:prSet/>
      <dgm:spPr/>
      <dgm:t>
        <a:bodyPr/>
        <a:lstStyle/>
        <a:p>
          <a:endParaRPr lang="es" b="1"/>
        </a:p>
      </dgm:t>
    </dgm:pt>
    <dgm:pt modelId="{A4FD851C-565F-4361-8021-0D9E12E77CAB}">
      <dgm:prSet phldrT="[Text]"/>
      <dgm:spPr/>
      <dgm:t>
        <a:bodyPr/>
        <a:lstStyle/>
        <a:p>
          <a:pPr algn="ctr" rtl="0"/>
          <a:r>
            <a:rPr lang="es" b="1" i="0" u="none" baseline="0"/>
            <a:t>Prácticas </a:t>
          </a:r>
        </a:p>
        <a:p>
          <a:pPr algn="ctr" rtl="0"/>
          <a:r>
            <a:rPr lang="es" b="1" i="0" u="none" baseline="0"/>
            <a:t>laborales</a:t>
          </a:r>
        </a:p>
      </dgm:t>
    </dgm:pt>
    <dgm:pt modelId="{1A117022-47EB-4644-85D5-F44AD2C37BE6}" type="parTrans" cxnId="{31D18E52-3643-4331-B2D3-58683272B320}">
      <dgm:prSet/>
      <dgm:spPr/>
      <dgm:t>
        <a:bodyPr/>
        <a:lstStyle/>
        <a:p>
          <a:endParaRPr lang="es" b="1"/>
        </a:p>
      </dgm:t>
    </dgm:pt>
    <dgm:pt modelId="{9A180575-6C1D-4060-9B16-E12D1F02709B}" type="sibTrans" cxnId="{31D18E52-3643-4331-B2D3-58683272B320}">
      <dgm:prSet/>
      <dgm:spPr/>
      <dgm:t>
        <a:bodyPr/>
        <a:lstStyle/>
        <a:p>
          <a:endParaRPr lang="es" b="1"/>
        </a:p>
      </dgm:t>
    </dgm:pt>
    <dgm:pt modelId="{352CDBC1-99C7-44D4-A1C3-E96445624CCA}">
      <dgm:prSet phldrT="[Text]"/>
      <dgm:spPr/>
      <dgm:t>
        <a:bodyPr/>
        <a:lstStyle/>
        <a:p>
          <a:pPr algn="ctr" rtl="0"/>
          <a:r>
            <a:rPr lang="es" b="1" i="0" u="none" baseline="0"/>
            <a:t>Impacto ambiental</a:t>
          </a:r>
          <a:endParaRPr lang="es" b="1" dirty="0"/>
        </a:p>
      </dgm:t>
    </dgm:pt>
    <dgm:pt modelId="{472E70C4-9AA0-464B-87BD-1AD30FEBA31C}" type="parTrans" cxnId="{C2E0A345-C4E3-480E-92C2-574C4E00EE5E}">
      <dgm:prSet/>
      <dgm:spPr/>
      <dgm:t>
        <a:bodyPr/>
        <a:lstStyle/>
        <a:p>
          <a:endParaRPr lang="es" b="1"/>
        </a:p>
      </dgm:t>
    </dgm:pt>
    <dgm:pt modelId="{8B1F55C1-15CE-4762-98EC-DE52686256F4}" type="sibTrans" cxnId="{C2E0A345-C4E3-480E-92C2-574C4E00EE5E}">
      <dgm:prSet/>
      <dgm:spPr/>
      <dgm:t>
        <a:bodyPr/>
        <a:lstStyle/>
        <a:p>
          <a:endParaRPr lang="es" b="1"/>
        </a:p>
      </dgm:t>
    </dgm:pt>
    <dgm:pt modelId="{84537C28-3743-4A86-8006-25E425FEF86B}">
      <dgm:prSet phldrT="[Text]"/>
      <dgm:spPr/>
      <dgm:t>
        <a:bodyPr/>
        <a:lstStyle/>
        <a:p>
          <a:pPr algn="ctr" rtl="0"/>
          <a:r>
            <a:rPr lang="es" b="1" i="0" u="none" baseline="0"/>
            <a:t>Prácticas de explotación justas</a:t>
          </a:r>
          <a:endParaRPr lang="es" b="1" dirty="0"/>
        </a:p>
      </dgm:t>
    </dgm:pt>
    <dgm:pt modelId="{C1D9FE2A-74BC-42B2-8928-64120986DF65}" type="parTrans" cxnId="{A0340E28-8560-4B70-99CD-7D24678074F2}">
      <dgm:prSet/>
      <dgm:spPr/>
      <dgm:t>
        <a:bodyPr/>
        <a:lstStyle/>
        <a:p>
          <a:endParaRPr lang="es" b="1"/>
        </a:p>
      </dgm:t>
    </dgm:pt>
    <dgm:pt modelId="{B5A3286F-3671-4BC8-999A-2FB594E09BCA}" type="sibTrans" cxnId="{A0340E28-8560-4B70-99CD-7D24678074F2}">
      <dgm:prSet/>
      <dgm:spPr/>
      <dgm:t>
        <a:bodyPr/>
        <a:lstStyle/>
        <a:p>
          <a:endParaRPr lang="es" b="1"/>
        </a:p>
      </dgm:t>
    </dgm:pt>
    <dgm:pt modelId="{4A35183C-7134-488B-8235-5FAE3D368031}">
      <dgm:prSet phldrT="[Text]"/>
      <dgm:spPr/>
      <dgm:t>
        <a:bodyPr/>
        <a:lstStyle/>
        <a:p>
          <a:pPr algn="ctr" rtl="0"/>
          <a:r>
            <a:rPr lang="es" b="1" i="0" u="none" baseline="0"/>
            <a:t>Derechos humanos</a:t>
          </a:r>
          <a:endParaRPr lang="es" b="1" dirty="0"/>
        </a:p>
      </dgm:t>
    </dgm:pt>
    <dgm:pt modelId="{053D7F15-DDBF-456D-8519-88A93FB4A2EB}" type="parTrans" cxnId="{B1BF21DC-A105-4952-87EA-364509E4C5B3}">
      <dgm:prSet/>
      <dgm:spPr/>
      <dgm:t>
        <a:bodyPr/>
        <a:lstStyle/>
        <a:p>
          <a:endParaRPr lang="es" b="1"/>
        </a:p>
      </dgm:t>
    </dgm:pt>
    <dgm:pt modelId="{CE5051B0-D443-4B0A-B42A-A24C440F6E75}" type="sibTrans" cxnId="{B1BF21DC-A105-4952-87EA-364509E4C5B3}">
      <dgm:prSet/>
      <dgm:spPr/>
      <dgm:t>
        <a:bodyPr/>
        <a:lstStyle/>
        <a:p>
          <a:endParaRPr lang="es" b="1"/>
        </a:p>
      </dgm:t>
    </dgm:pt>
    <dgm:pt modelId="{99628F29-8686-4664-BDCA-F1CA68FF155E}">
      <dgm:prSet phldrT="[Text]"/>
      <dgm:spPr/>
      <dgm:t>
        <a:bodyPr/>
        <a:lstStyle/>
        <a:p>
          <a:pPr algn="ctr" rtl="0"/>
          <a:r>
            <a:rPr lang="es" b="1" i="0" u="none" baseline="0"/>
            <a:t>Abastecimiento responsable</a:t>
          </a:r>
          <a:endParaRPr lang="es" b="1" dirty="0"/>
        </a:p>
      </dgm:t>
    </dgm:pt>
    <dgm:pt modelId="{1EE4D1EE-EFFF-44F0-9E3E-71F5FA4E2515}" type="parTrans" cxnId="{FA809DC6-6807-4A74-A3A8-696884D832D2}">
      <dgm:prSet/>
      <dgm:spPr/>
      <dgm:t>
        <a:bodyPr/>
        <a:lstStyle/>
        <a:p>
          <a:endParaRPr lang="es" b="1"/>
        </a:p>
      </dgm:t>
    </dgm:pt>
    <dgm:pt modelId="{FD294184-7CAC-40AC-B793-22E67D9869EE}" type="sibTrans" cxnId="{FA809DC6-6807-4A74-A3A8-696884D832D2}">
      <dgm:prSet/>
      <dgm:spPr/>
      <dgm:t>
        <a:bodyPr/>
        <a:lstStyle/>
        <a:p>
          <a:endParaRPr lang="es" b="1"/>
        </a:p>
      </dgm:t>
    </dgm:pt>
    <dgm:pt modelId="{FB7B8CAF-99E7-4D55-AB89-0A467A3904FB}">
      <dgm:prSet phldrT="[Text]"/>
      <dgm:spPr/>
      <dgm:t>
        <a:bodyPr/>
        <a:lstStyle/>
        <a:p>
          <a:pPr algn="ctr" rtl="0"/>
          <a:r>
            <a:rPr lang="es" b="1" i="0" u="none" baseline="0"/>
            <a:t>Problemas para los clientes</a:t>
          </a:r>
          <a:endParaRPr lang="es" b="1" dirty="0"/>
        </a:p>
      </dgm:t>
    </dgm:pt>
    <dgm:pt modelId="{4EA31701-B9DE-4BD0-9A66-DA7B809EBFA6}" type="parTrans" cxnId="{6E3FDC54-539F-40CA-A9DF-55AB9BF0E7FC}">
      <dgm:prSet/>
      <dgm:spPr/>
      <dgm:t>
        <a:bodyPr/>
        <a:lstStyle/>
        <a:p>
          <a:endParaRPr lang="es" b="1"/>
        </a:p>
      </dgm:t>
    </dgm:pt>
    <dgm:pt modelId="{805EB6E2-9655-45BD-AE4A-6ED6C5505A5E}" type="sibTrans" cxnId="{6E3FDC54-539F-40CA-A9DF-55AB9BF0E7FC}">
      <dgm:prSet/>
      <dgm:spPr/>
      <dgm:t>
        <a:bodyPr/>
        <a:lstStyle/>
        <a:p>
          <a:endParaRPr lang="es" b="1"/>
        </a:p>
      </dgm:t>
    </dgm:pt>
    <dgm:pt modelId="{7DA1F037-D3E0-4AAF-B01A-36E8B5CFA634}">
      <dgm:prSet phldrT="[Text]"/>
      <dgm:spPr/>
      <dgm:t>
        <a:bodyPr/>
        <a:lstStyle/>
        <a:p>
          <a:pPr algn="ctr" rtl="0"/>
          <a:r>
            <a:rPr lang="es" b="1" i="0" u="none" baseline="0"/>
            <a:t>Participación y desarrollo de las comunidades</a:t>
          </a:r>
          <a:endParaRPr lang="es" b="1" dirty="0"/>
        </a:p>
      </dgm:t>
    </dgm:pt>
    <dgm:pt modelId="{471EC9D0-AB7D-4AB1-92B6-96AA83C3F826}" type="parTrans" cxnId="{0CE2FE53-9F45-491E-9F2E-C234F36A0947}">
      <dgm:prSet/>
      <dgm:spPr/>
      <dgm:t>
        <a:bodyPr/>
        <a:lstStyle/>
        <a:p>
          <a:endParaRPr lang="es" b="1"/>
        </a:p>
      </dgm:t>
    </dgm:pt>
    <dgm:pt modelId="{CA660C38-46A1-458C-A980-3670AA9E6F69}" type="sibTrans" cxnId="{0CE2FE53-9F45-491E-9F2E-C234F36A0947}">
      <dgm:prSet/>
      <dgm:spPr/>
      <dgm:t>
        <a:bodyPr/>
        <a:lstStyle/>
        <a:p>
          <a:endParaRPr lang="es" b="1"/>
        </a:p>
      </dgm:t>
    </dgm:pt>
    <dgm:pt modelId="{B0BA43D5-D874-441E-BC24-589340E4DA1A}" type="pres">
      <dgm:prSet presAssocID="{15B20CA0-3B2C-4BF4-A9EC-976ABCD69044}" presName="cycle" presStyleCnt="0">
        <dgm:presLayoutVars>
          <dgm:chMax val="1"/>
          <dgm:dir/>
          <dgm:animLvl val="ctr"/>
          <dgm:resizeHandles val="exact"/>
        </dgm:presLayoutVars>
      </dgm:prSet>
      <dgm:spPr/>
    </dgm:pt>
    <dgm:pt modelId="{2574C369-C904-4E2C-BAF6-9183E6106105}" type="pres">
      <dgm:prSet presAssocID="{DE4473E8-9FDC-43D4-953D-B933C67409FD}" presName="centerShape" presStyleLbl="node0" presStyleIdx="0" presStyleCnt="1"/>
      <dgm:spPr/>
    </dgm:pt>
    <dgm:pt modelId="{520A1AD5-01F4-4AAF-BB83-B56674F7D630}" type="pres">
      <dgm:prSet presAssocID="{1A117022-47EB-4644-85D5-F44AD2C37BE6}" presName="parTrans" presStyleLbl="bgSibTrans2D1" presStyleIdx="0" presStyleCnt="7"/>
      <dgm:spPr/>
    </dgm:pt>
    <dgm:pt modelId="{9E14D6CE-F7A2-489A-B765-5C06F8225023}" type="pres">
      <dgm:prSet presAssocID="{A4FD851C-565F-4361-8021-0D9E12E77CAB}" presName="node" presStyleLbl="node1" presStyleIdx="0" presStyleCnt="7">
        <dgm:presLayoutVars>
          <dgm:bulletEnabled val="1"/>
        </dgm:presLayoutVars>
      </dgm:prSet>
      <dgm:spPr/>
    </dgm:pt>
    <dgm:pt modelId="{A991C579-5C5D-4608-95FC-D936A398063D}" type="pres">
      <dgm:prSet presAssocID="{472E70C4-9AA0-464B-87BD-1AD30FEBA31C}" presName="parTrans" presStyleLbl="bgSibTrans2D1" presStyleIdx="1" presStyleCnt="7"/>
      <dgm:spPr/>
    </dgm:pt>
    <dgm:pt modelId="{EDAAE2A5-1317-4483-825A-2469990F2A4B}" type="pres">
      <dgm:prSet presAssocID="{352CDBC1-99C7-44D4-A1C3-E96445624CCA}" presName="node" presStyleLbl="node1" presStyleIdx="1" presStyleCnt="7">
        <dgm:presLayoutVars>
          <dgm:bulletEnabled val="1"/>
        </dgm:presLayoutVars>
      </dgm:prSet>
      <dgm:spPr/>
    </dgm:pt>
    <dgm:pt modelId="{0F07FED9-D444-4964-9CFF-EC9949892E3E}" type="pres">
      <dgm:prSet presAssocID="{C1D9FE2A-74BC-42B2-8928-64120986DF65}" presName="parTrans" presStyleLbl="bgSibTrans2D1" presStyleIdx="2" presStyleCnt="7"/>
      <dgm:spPr/>
    </dgm:pt>
    <dgm:pt modelId="{B05BDD3B-5A73-49CE-9106-80915A64B15A}" type="pres">
      <dgm:prSet presAssocID="{84537C28-3743-4A86-8006-25E425FEF86B}" presName="node" presStyleLbl="node1" presStyleIdx="2" presStyleCnt="7">
        <dgm:presLayoutVars>
          <dgm:bulletEnabled val="1"/>
        </dgm:presLayoutVars>
      </dgm:prSet>
      <dgm:spPr/>
    </dgm:pt>
    <dgm:pt modelId="{FF6C413E-8E3D-4125-BD03-01498038643C}" type="pres">
      <dgm:prSet presAssocID="{053D7F15-DDBF-456D-8519-88A93FB4A2EB}" presName="parTrans" presStyleLbl="bgSibTrans2D1" presStyleIdx="3" presStyleCnt="7"/>
      <dgm:spPr/>
    </dgm:pt>
    <dgm:pt modelId="{F836A9CD-03E9-4182-B65C-256F01D99597}" type="pres">
      <dgm:prSet presAssocID="{4A35183C-7134-488B-8235-5FAE3D368031}" presName="node" presStyleLbl="node1" presStyleIdx="3" presStyleCnt="7">
        <dgm:presLayoutVars>
          <dgm:bulletEnabled val="1"/>
        </dgm:presLayoutVars>
      </dgm:prSet>
      <dgm:spPr/>
    </dgm:pt>
    <dgm:pt modelId="{C6045758-BD0B-4981-A559-5AFD8E2485AC}" type="pres">
      <dgm:prSet presAssocID="{1EE4D1EE-EFFF-44F0-9E3E-71F5FA4E2515}" presName="parTrans" presStyleLbl="bgSibTrans2D1" presStyleIdx="4" presStyleCnt="7"/>
      <dgm:spPr/>
    </dgm:pt>
    <dgm:pt modelId="{0B9E7446-9A7A-4AE0-9BAF-19C3C328324A}" type="pres">
      <dgm:prSet presAssocID="{99628F29-8686-4664-BDCA-F1CA68FF155E}" presName="node" presStyleLbl="node1" presStyleIdx="4" presStyleCnt="7">
        <dgm:presLayoutVars>
          <dgm:bulletEnabled val="1"/>
        </dgm:presLayoutVars>
      </dgm:prSet>
      <dgm:spPr/>
    </dgm:pt>
    <dgm:pt modelId="{D5AFE32C-CF4A-4B0B-A7F1-C01A1E8D816F}" type="pres">
      <dgm:prSet presAssocID="{4EA31701-B9DE-4BD0-9A66-DA7B809EBFA6}" presName="parTrans" presStyleLbl="bgSibTrans2D1" presStyleIdx="5" presStyleCnt="7"/>
      <dgm:spPr/>
    </dgm:pt>
    <dgm:pt modelId="{CEC83D57-D685-4F8C-B5D2-E27C2BC66B67}" type="pres">
      <dgm:prSet presAssocID="{FB7B8CAF-99E7-4D55-AB89-0A467A3904FB}" presName="node" presStyleLbl="node1" presStyleIdx="5" presStyleCnt="7">
        <dgm:presLayoutVars>
          <dgm:bulletEnabled val="1"/>
        </dgm:presLayoutVars>
      </dgm:prSet>
      <dgm:spPr/>
    </dgm:pt>
    <dgm:pt modelId="{93EE50FF-3512-4394-A33A-A5342E242A85}" type="pres">
      <dgm:prSet presAssocID="{471EC9D0-AB7D-4AB1-92B6-96AA83C3F826}" presName="parTrans" presStyleLbl="bgSibTrans2D1" presStyleIdx="6" presStyleCnt="7"/>
      <dgm:spPr/>
    </dgm:pt>
    <dgm:pt modelId="{B6A2C7FD-5D7B-4E00-8631-CFD9B34939C6}" type="pres">
      <dgm:prSet presAssocID="{7DA1F037-D3E0-4AAF-B01A-36E8B5CFA634}" presName="node" presStyleLbl="node1" presStyleIdx="6" presStyleCnt="7">
        <dgm:presLayoutVars>
          <dgm:bulletEnabled val="1"/>
        </dgm:presLayoutVars>
      </dgm:prSet>
      <dgm:spPr/>
    </dgm:pt>
  </dgm:ptLst>
  <dgm:cxnLst>
    <dgm:cxn modelId="{A80C840F-72A5-4202-837B-67DF2BEAD342}" type="presOf" srcId="{FB7B8CAF-99E7-4D55-AB89-0A467A3904FB}" destId="{CEC83D57-D685-4F8C-B5D2-E27C2BC66B67}" srcOrd="0" destOrd="0" presId="urn:microsoft.com/office/officeart/2005/8/layout/radial4"/>
    <dgm:cxn modelId="{A0340E28-8560-4B70-99CD-7D24678074F2}" srcId="{DE4473E8-9FDC-43D4-953D-B933C67409FD}" destId="{84537C28-3743-4A86-8006-25E425FEF86B}" srcOrd="2" destOrd="0" parTransId="{C1D9FE2A-74BC-42B2-8928-64120986DF65}" sibTransId="{B5A3286F-3671-4BC8-999A-2FB594E09BCA}"/>
    <dgm:cxn modelId="{252BFB2A-E312-4A69-880A-A9D08394CF34}" type="presOf" srcId="{A4FD851C-565F-4361-8021-0D9E12E77CAB}" destId="{9E14D6CE-F7A2-489A-B765-5C06F8225023}" srcOrd="0" destOrd="0" presId="urn:microsoft.com/office/officeart/2005/8/layout/radial4"/>
    <dgm:cxn modelId="{D7C0F15E-7E65-42AD-B450-0F8046803279}" type="presOf" srcId="{053D7F15-DDBF-456D-8519-88A93FB4A2EB}" destId="{FF6C413E-8E3D-4125-BD03-01498038643C}" srcOrd="0" destOrd="0" presId="urn:microsoft.com/office/officeart/2005/8/layout/radial4"/>
    <dgm:cxn modelId="{209DF15F-C9B6-4121-B8D9-A104BEAAEEF5}" type="presOf" srcId="{1EE4D1EE-EFFF-44F0-9E3E-71F5FA4E2515}" destId="{C6045758-BD0B-4981-A559-5AFD8E2485AC}" srcOrd="0" destOrd="0" presId="urn:microsoft.com/office/officeart/2005/8/layout/radial4"/>
    <dgm:cxn modelId="{C2E0A345-C4E3-480E-92C2-574C4E00EE5E}" srcId="{DE4473E8-9FDC-43D4-953D-B933C67409FD}" destId="{352CDBC1-99C7-44D4-A1C3-E96445624CCA}" srcOrd="1" destOrd="0" parTransId="{472E70C4-9AA0-464B-87BD-1AD30FEBA31C}" sibTransId="{8B1F55C1-15CE-4762-98EC-DE52686256F4}"/>
    <dgm:cxn modelId="{E2194B68-DB3D-4539-9A18-98DA6714D042}" type="presOf" srcId="{84537C28-3743-4A86-8006-25E425FEF86B}" destId="{B05BDD3B-5A73-49CE-9106-80915A64B15A}" srcOrd="0" destOrd="0" presId="urn:microsoft.com/office/officeart/2005/8/layout/radial4"/>
    <dgm:cxn modelId="{8A36886D-F42C-42E6-848C-CE9AEC7AE51E}" type="presOf" srcId="{99628F29-8686-4664-BDCA-F1CA68FF155E}" destId="{0B9E7446-9A7A-4AE0-9BAF-19C3C328324A}" srcOrd="0" destOrd="0" presId="urn:microsoft.com/office/officeart/2005/8/layout/radial4"/>
    <dgm:cxn modelId="{31D18E52-3643-4331-B2D3-58683272B320}" srcId="{DE4473E8-9FDC-43D4-953D-B933C67409FD}" destId="{A4FD851C-565F-4361-8021-0D9E12E77CAB}" srcOrd="0" destOrd="0" parTransId="{1A117022-47EB-4644-85D5-F44AD2C37BE6}" sibTransId="{9A180575-6C1D-4060-9B16-E12D1F02709B}"/>
    <dgm:cxn modelId="{0CE2FE53-9F45-491E-9F2E-C234F36A0947}" srcId="{DE4473E8-9FDC-43D4-953D-B933C67409FD}" destId="{7DA1F037-D3E0-4AAF-B01A-36E8B5CFA634}" srcOrd="6" destOrd="0" parTransId="{471EC9D0-AB7D-4AB1-92B6-96AA83C3F826}" sibTransId="{CA660C38-46A1-458C-A980-3670AA9E6F69}"/>
    <dgm:cxn modelId="{6E3FDC54-539F-40CA-A9DF-55AB9BF0E7FC}" srcId="{DE4473E8-9FDC-43D4-953D-B933C67409FD}" destId="{FB7B8CAF-99E7-4D55-AB89-0A467A3904FB}" srcOrd="5" destOrd="0" parTransId="{4EA31701-B9DE-4BD0-9A66-DA7B809EBFA6}" sibTransId="{805EB6E2-9655-45BD-AE4A-6ED6C5505A5E}"/>
    <dgm:cxn modelId="{43E32B7A-3146-4631-88D0-E085CED56C05}" type="presOf" srcId="{7DA1F037-D3E0-4AAF-B01A-36E8B5CFA634}" destId="{B6A2C7FD-5D7B-4E00-8631-CFD9B34939C6}" srcOrd="0" destOrd="0" presId="urn:microsoft.com/office/officeart/2005/8/layout/radial4"/>
    <dgm:cxn modelId="{AD0E90A4-57FD-4CA3-9323-C0F40138EB72}" type="presOf" srcId="{DE4473E8-9FDC-43D4-953D-B933C67409FD}" destId="{2574C369-C904-4E2C-BAF6-9183E6106105}" srcOrd="0" destOrd="0" presId="urn:microsoft.com/office/officeart/2005/8/layout/radial4"/>
    <dgm:cxn modelId="{571FE5A8-1691-4773-BA3F-91F4D4C53D15}" type="presOf" srcId="{4EA31701-B9DE-4BD0-9A66-DA7B809EBFA6}" destId="{D5AFE32C-CF4A-4B0B-A7F1-C01A1E8D816F}" srcOrd="0" destOrd="0" presId="urn:microsoft.com/office/officeart/2005/8/layout/radial4"/>
    <dgm:cxn modelId="{FA809DC6-6807-4A74-A3A8-696884D832D2}" srcId="{DE4473E8-9FDC-43D4-953D-B933C67409FD}" destId="{99628F29-8686-4664-BDCA-F1CA68FF155E}" srcOrd="4" destOrd="0" parTransId="{1EE4D1EE-EFFF-44F0-9E3E-71F5FA4E2515}" sibTransId="{FD294184-7CAC-40AC-B793-22E67D9869EE}"/>
    <dgm:cxn modelId="{506125CF-4503-45E7-ABF5-260B8B6F123A}" type="presOf" srcId="{C1D9FE2A-74BC-42B2-8928-64120986DF65}" destId="{0F07FED9-D444-4964-9CFF-EC9949892E3E}" srcOrd="0" destOrd="0" presId="urn:microsoft.com/office/officeart/2005/8/layout/radial4"/>
    <dgm:cxn modelId="{C60513D3-5725-432F-91E0-37E9A1561101}" srcId="{15B20CA0-3B2C-4BF4-A9EC-976ABCD69044}" destId="{DE4473E8-9FDC-43D4-953D-B933C67409FD}" srcOrd="0" destOrd="0" parTransId="{F61AF3D8-67D9-4BFA-81A5-622A2A020153}" sibTransId="{44A3B9BD-02E9-4B66-A48A-B0854DA0F471}"/>
    <dgm:cxn modelId="{E50AC9D5-BDC2-44B5-9F31-7C19BABA46E7}" type="presOf" srcId="{15B20CA0-3B2C-4BF4-A9EC-976ABCD69044}" destId="{B0BA43D5-D874-441E-BC24-589340E4DA1A}" srcOrd="0" destOrd="0" presId="urn:microsoft.com/office/officeart/2005/8/layout/radial4"/>
    <dgm:cxn modelId="{A73147D6-A2FA-4004-A1AE-812532AA54C7}" type="presOf" srcId="{1A117022-47EB-4644-85D5-F44AD2C37BE6}" destId="{520A1AD5-01F4-4AAF-BB83-B56674F7D630}" srcOrd="0" destOrd="0" presId="urn:microsoft.com/office/officeart/2005/8/layout/radial4"/>
    <dgm:cxn modelId="{B1BF21DC-A105-4952-87EA-364509E4C5B3}" srcId="{DE4473E8-9FDC-43D4-953D-B933C67409FD}" destId="{4A35183C-7134-488B-8235-5FAE3D368031}" srcOrd="3" destOrd="0" parTransId="{053D7F15-DDBF-456D-8519-88A93FB4A2EB}" sibTransId="{CE5051B0-D443-4B0A-B42A-A24C440F6E75}"/>
    <dgm:cxn modelId="{66CDC8E9-2DAD-41FD-8924-DA07D4EE7078}" type="presOf" srcId="{4A35183C-7134-488B-8235-5FAE3D368031}" destId="{F836A9CD-03E9-4182-B65C-256F01D99597}" srcOrd="0" destOrd="0" presId="urn:microsoft.com/office/officeart/2005/8/layout/radial4"/>
    <dgm:cxn modelId="{0CED3AF1-1BBA-44CC-9EAC-D5E48D35E1B9}" type="presOf" srcId="{471EC9D0-AB7D-4AB1-92B6-96AA83C3F826}" destId="{93EE50FF-3512-4394-A33A-A5342E242A85}" srcOrd="0" destOrd="0" presId="urn:microsoft.com/office/officeart/2005/8/layout/radial4"/>
    <dgm:cxn modelId="{D6D800F3-42FF-49F1-BB80-1D8423D3D599}" type="presOf" srcId="{472E70C4-9AA0-464B-87BD-1AD30FEBA31C}" destId="{A991C579-5C5D-4608-95FC-D936A398063D}" srcOrd="0" destOrd="0" presId="urn:microsoft.com/office/officeart/2005/8/layout/radial4"/>
    <dgm:cxn modelId="{B5F8A2F7-7244-437E-B8A1-59380F70E751}" type="presOf" srcId="{352CDBC1-99C7-44D4-A1C3-E96445624CCA}" destId="{EDAAE2A5-1317-4483-825A-2469990F2A4B}" srcOrd="0" destOrd="0" presId="urn:microsoft.com/office/officeart/2005/8/layout/radial4"/>
    <dgm:cxn modelId="{7C4ADA4E-0387-45EF-80B6-F0E9FE7EB8C3}" type="presParOf" srcId="{B0BA43D5-D874-441E-BC24-589340E4DA1A}" destId="{2574C369-C904-4E2C-BAF6-9183E6106105}" srcOrd="0" destOrd="0" presId="urn:microsoft.com/office/officeart/2005/8/layout/radial4"/>
    <dgm:cxn modelId="{C83C2318-3BB1-4BB5-83B7-45D38FF56D4F}" type="presParOf" srcId="{B0BA43D5-D874-441E-BC24-589340E4DA1A}" destId="{520A1AD5-01F4-4AAF-BB83-B56674F7D630}" srcOrd="1" destOrd="0" presId="urn:microsoft.com/office/officeart/2005/8/layout/radial4"/>
    <dgm:cxn modelId="{23186AE4-42EC-45E9-B118-68F5D1521306}" type="presParOf" srcId="{B0BA43D5-D874-441E-BC24-589340E4DA1A}" destId="{9E14D6CE-F7A2-489A-B765-5C06F8225023}" srcOrd="2" destOrd="0" presId="urn:microsoft.com/office/officeart/2005/8/layout/radial4"/>
    <dgm:cxn modelId="{39FC09A8-6F62-43D6-8168-17A78292403F}" type="presParOf" srcId="{B0BA43D5-D874-441E-BC24-589340E4DA1A}" destId="{A991C579-5C5D-4608-95FC-D936A398063D}" srcOrd="3" destOrd="0" presId="urn:microsoft.com/office/officeart/2005/8/layout/radial4"/>
    <dgm:cxn modelId="{7E75CA06-222B-49F5-A347-884EC4CB64B1}" type="presParOf" srcId="{B0BA43D5-D874-441E-BC24-589340E4DA1A}" destId="{EDAAE2A5-1317-4483-825A-2469990F2A4B}" srcOrd="4" destOrd="0" presId="urn:microsoft.com/office/officeart/2005/8/layout/radial4"/>
    <dgm:cxn modelId="{B0A6BE19-028C-4552-AF8D-208AF28EC8CB}" type="presParOf" srcId="{B0BA43D5-D874-441E-BC24-589340E4DA1A}" destId="{0F07FED9-D444-4964-9CFF-EC9949892E3E}" srcOrd="5" destOrd="0" presId="urn:microsoft.com/office/officeart/2005/8/layout/radial4"/>
    <dgm:cxn modelId="{D016FA14-2CEA-4628-A531-A4BAE9B0B6E3}" type="presParOf" srcId="{B0BA43D5-D874-441E-BC24-589340E4DA1A}" destId="{B05BDD3B-5A73-49CE-9106-80915A64B15A}" srcOrd="6" destOrd="0" presId="urn:microsoft.com/office/officeart/2005/8/layout/radial4"/>
    <dgm:cxn modelId="{DE7CD42C-9559-409A-81D2-85AEA29EDCF4}" type="presParOf" srcId="{B0BA43D5-D874-441E-BC24-589340E4DA1A}" destId="{FF6C413E-8E3D-4125-BD03-01498038643C}" srcOrd="7" destOrd="0" presId="urn:microsoft.com/office/officeart/2005/8/layout/radial4"/>
    <dgm:cxn modelId="{F5D92995-D25E-4D1E-A5AD-21E6819B3CBC}" type="presParOf" srcId="{B0BA43D5-D874-441E-BC24-589340E4DA1A}" destId="{F836A9CD-03E9-4182-B65C-256F01D99597}" srcOrd="8" destOrd="0" presId="urn:microsoft.com/office/officeart/2005/8/layout/radial4"/>
    <dgm:cxn modelId="{C05D0164-73FF-488E-90D3-748F0A39D5E8}" type="presParOf" srcId="{B0BA43D5-D874-441E-BC24-589340E4DA1A}" destId="{C6045758-BD0B-4981-A559-5AFD8E2485AC}" srcOrd="9" destOrd="0" presId="urn:microsoft.com/office/officeart/2005/8/layout/radial4"/>
    <dgm:cxn modelId="{58323D0C-11B4-475F-B885-AB9B76C700BD}" type="presParOf" srcId="{B0BA43D5-D874-441E-BC24-589340E4DA1A}" destId="{0B9E7446-9A7A-4AE0-9BAF-19C3C328324A}" srcOrd="10" destOrd="0" presId="urn:microsoft.com/office/officeart/2005/8/layout/radial4"/>
    <dgm:cxn modelId="{9A5FDC34-4FCE-49AA-87DA-8D0791D28C22}" type="presParOf" srcId="{B0BA43D5-D874-441E-BC24-589340E4DA1A}" destId="{D5AFE32C-CF4A-4B0B-A7F1-C01A1E8D816F}" srcOrd="11" destOrd="0" presId="urn:microsoft.com/office/officeart/2005/8/layout/radial4"/>
    <dgm:cxn modelId="{2E82A818-0ACF-40FB-8B25-52657AC82B46}" type="presParOf" srcId="{B0BA43D5-D874-441E-BC24-589340E4DA1A}" destId="{CEC83D57-D685-4F8C-B5D2-E27C2BC66B67}" srcOrd="12" destOrd="0" presId="urn:microsoft.com/office/officeart/2005/8/layout/radial4"/>
    <dgm:cxn modelId="{24A0B70C-3AF3-4DE9-A895-244C9C0FF33F}" type="presParOf" srcId="{B0BA43D5-D874-441E-BC24-589340E4DA1A}" destId="{93EE50FF-3512-4394-A33A-A5342E242A85}" srcOrd="13" destOrd="0" presId="urn:microsoft.com/office/officeart/2005/8/layout/radial4"/>
    <dgm:cxn modelId="{EE705FB0-811C-4E28-8699-1055CD6E73E6}" type="presParOf" srcId="{B0BA43D5-D874-441E-BC24-589340E4DA1A}" destId="{B6A2C7FD-5D7B-4E00-8631-CFD9B34939C6}" srcOrd="1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6DB56E-B9AA-4D5F-BEFE-8DF7BD068D1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
        </a:p>
      </dgm:t>
    </dgm:pt>
    <dgm:pt modelId="{2C67A363-9A30-450A-BC37-6985E7C7B861}">
      <dgm:prSet phldrT="[Text]"/>
      <dgm:spPr/>
      <dgm:t>
        <a:bodyPr/>
        <a:lstStyle/>
        <a:p>
          <a:pPr algn="ctr" rtl="0"/>
          <a:r>
            <a:rPr lang="es" b="0" i="0" u="none" baseline="0"/>
            <a:t>Prácticas laborales</a:t>
          </a:r>
        </a:p>
      </dgm:t>
    </dgm:pt>
    <dgm:pt modelId="{26BE57B5-30E9-4964-8722-5133E0CFD67B}" type="parTrans" cxnId="{7711A86F-646E-4599-AD66-EAA92135823D}">
      <dgm:prSet/>
      <dgm:spPr/>
      <dgm:t>
        <a:bodyPr/>
        <a:lstStyle/>
        <a:p>
          <a:endParaRPr lang="es"/>
        </a:p>
      </dgm:t>
    </dgm:pt>
    <dgm:pt modelId="{FDE9F36B-924E-4E03-8854-6233F9D795B0}" type="sibTrans" cxnId="{7711A86F-646E-4599-AD66-EAA92135823D}">
      <dgm:prSet/>
      <dgm:spPr/>
      <dgm:t>
        <a:bodyPr/>
        <a:lstStyle/>
        <a:p>
          <a:endParaRPr lang="es"/>
        </a:p>
      </dgm:t>
    </dgm:pt>
    <dgm:pt modelId="{DE7CFB4B-53C4-42FC-9933-AE4DA73EB8E6}">
      <dgm:prSet phldrT="[Text]"/>
      <dgm:spPr/>
      <dgm:t>
        <a:bodyPr/>
        <a:lstStyle/>
        <a:p>
          <a:pPr algn="l" rtl="0">
            <a:buNone/>
          </a:pPr>
          <a:r>
            <a:rPr lang="es" b="0" i="0" u="none" baseline="0" dirty="0"/>
            <a:t>	Los empleados y los trabajadores son actores clave en cualquier empresa. Deben respetarse los derechos laborales y la empresa debe contar con políticas y procedimientos  para asegurarse de ello. Los temas relacionados con el trabajo incluyen, entre otros: </a:t>
          </a:r>
        </a:p>
      </dgm:t>
    </dgm:pt>
    <dgm:pt modelId="{B388120E-7DAE-4E9C-879B-9E4B1476FADF}" type="parTrans" cxnId="{5A9C13E9-B005-4CF3-B489-FD3503D35C36}">
      <dgm:prSet/>
      <dgm:spPr/>
      <dgm:t>
        <a:bodyPr/>
        <a:lstStyle/>
        <a:p>
          <a:endParaRPr lang="es"/>
        </a:p>
      </dgm:t>
    </dgm:pt>
    <dgm:pt modelId="{694B587C-74BD-450C-B7C6-E217A4E7D6A1}" type="sibTrans" cxnId="{5A9C13E9-B005-4CF3-B489-FD3503D35C36}">
      <dgm:prSet/>
      <dgm:spPr/>
      <dgm:t>
        <a:bodyPr/>
        <a:lstStyle/>
        <a:p>
          <a:endParaRPr lang="es"/>
        </a:p>
      </dgm:t>
    </dgm:pt>
    <dgm:pt modelId="{D92A1A45-F909-42DC-92EE-396B442CA4F7}">
      <dgm:prSet phldrT="[Text]"/>
      <dgm:spPr/>
      <dgm:t>
        <a:bodyPr/>
        <a:lstStyle/>
        <a:p>
          <a:pPr algn="ctr" rtl="0"/>
          <a:r>
            <a:rPr lang="es" b="0" i="0" u="none" baseline="0"/>
            <a:t>Medio ambiente</a:t>
          </a:r>
        </a:p>
      </dgm:t>
    </dgm:pt>
    <dgm:pt modelId="{2F776837-B25C-4A1C-B6F2-DF230DBAFF41}" type="parTrans" cxnId="{35BEF17B-0EA1-48F9-AF77-0B5E27E8CD0E}">
      <dgm:prSet/>
      <dgm:spPr/>
      <dgm:t>
        <a:bodyPr/>
        <a:lstStyle/>
        <a:p>
          <a:endParaRPr lang="es"/>
        </a:p>
      </dgm:t>
    </dgm:pt>
    <dgm:pt modelId="{9062F8B3-CB4F-46EE-BE15-58B028060FA8}" type="sibTrans" cxnId="{35BEF17B-0EA1-48F9-AF77-0B5E27E8CD0E}">
      <dgm:prSet/>
      <dgm:spPr/>
      <dgm:t>
        <a:bodyPr/>
        <a:lstStyle/>
        <a:p>
          <a:endParaRPr lang="es"/>
        </a:p>
      </dgm:t>
    </dgm:pt>
    <dgm:pt modelId="{1243E156-5C78-4256-8E08-313329E30C77}">
      <dgm:prSet phldrT="[Text]"/>
      <dgm:spPr/>
      <dgm:t>
        <a:bodyPr/>
        <a:lstStyle/>
        <a:p>
          <a:pPr marL="0" indent="0" algn="l" rtl="0">
            <a:buNone/>
          </a:pPr>
          <a:r>
            <a:rPr lang="es" b="0" i="0" u="none" baseline="0" dirty="0"/>
            <a:t>Las operaciones de una empresa pueden afectar al medio ambiente de muchas maneras, desde el aire, el suelo y la contaminación del agua hasta la eliminación de residuos y la utilización de los recursos naturales. Se espera que las empresas identifiquen esos efectos y riesgos, adopten políticas y procedimientos y definan cómo abordar mejor cada impacto. Por ejemplo, las empresas se esfuerzan por utilizar fuentes de energía renovables o implantar programas de reciclaje de residuos. </a:t>
          </a:r>
        </a:p>
      </dgm:t>
    </dgm:pt>
    <dgm:pt modelId="{D7DEFB6A-A259-418E-8383-360C5F6F2026}" type="parTrans" cxnId="{F89A7937-4590-4D21-A8C0-16DCA6565E3E}">
      <dgm:prSet/>
      <dgm:spPr/>
      <dgm:t>
        <a:bodyPr/>
        <a:lstStyle/>
        <a:p>
          <a:endParaRPr lang="es"/>
        </a:p>
      </dgm:t>
    </dgm:pt>
    <dgm:pt modelId="{9844EE3F-83DB-4F63-917E-5996C8537C67}" type="sibTrans" cxnId="{F89A7937-4590-4D21-A8C0-16DCA6565E3E}">
      <dgm:prSet/>
      <dgm:spPr/>
      <dgm:t>
        <a:bodyPr/>
        <a:lstStyle/>
        <a:p>
          <a:endParaRPr lang="es"/>
        </a:p>
      </dgm:t>
    </dgm:pt>
    <dgm:pt modelId="{2CAD5671-85D1-4A30-9A88-98119D0246E4}">
      <dgm:prSet/>
      <dgm:spPr/>
      <dgm:t>
        <a:bodyPr/>
        <a:lstStyle/>
        <a:p>
          <a:pPr algn="l" rtl="0"/>
          <a:r>
            <a:rPr lang="es" b="0" i="0" u="none" baseline="0"/>
            <a:t>Remuneración justa y adecuada</a:t>
          </a:r>
        </a:p>
      </dgm:t>
    </dgm:pt>
    <dgm:pt modelId="{34C05B41-25D0-4310-BC6C-394778BFFFA3}" type="parTrans" cxnId="{AB0E36B1-6090-4065-9555-727C5AD412A1}">
      <dgm:prSet/>
      <dgm:spPr/>
      <dgm:t>
        <a:bodyPr/>
        <a:lstStyle/>
        <a:p>
          <a:endParaRPr lang="es"/>
        </a:p>
      </dgm:t>
    </dgm:pt>
    <dgm:pt modelId="{DDABF990-B4E8-4AFE-8AB0-733C8A2195A2}" type="sibTrans" cxnId="{AB0E36B1-6090-4065-9555-727C5AD412A1}">
      <dgm:prSet/>
      <dgm:spPr/>
      <dgm:t>
        <a:bodyPr/>
        <a:lstStyle/>
        <a:p>
          <a:endParaRPr lang="es"/>
        </a:p>
      </dgm:t>
    </dgm:pt>
    <dgm:pt modelId="{02BCE3EA-D3D7-4518-BA31-33A1CCA15F9C}">
      <dgm:prSet/>
      <dgm:spPr/>
      <dgm:t>
        <a:bodyPr/>
        <a:lstStyle/>
        <a:p>
          <a:pPr algn="l" rtl="0"/>
          <a:r>
            <a:rPr lang="es" b="0" i="0" u="none" baseline="0" dirty="0"/>
            <a:t>Horarios de trabajo justos de conformidad con la legislación local y las normas internacionales</a:t>
          </a:r>
        </a:p>
      </dgm:t>
    </dgm:pt>
    <dgm:pt modelId="{6C65C1D3-8BD1-4A19-A0CB-956CA229F123}" type="parTrans" cxnId="{6645E8FD-97A6-4604-A2CF-DB42430B355C}">
      <dgm:prSet/>
      <dgm:spPr/>
      <dgm:t>
        <a:bodyPr/>
        <a:lstStyle/>
        <a:p>
          <a:endParaRPr lang="es"/>
        </a:p>
      </dgm:t>
    </dgm:pt>
    <dgm:pt modelId="{9FADFCE6-CC41-4D8D-8CCC-33481DD007A4}" type="sibTrans" cxnId="{6645E8FD-97A6-4604-A2CF-DB42430B355C}">
      <dgm:prSet/>
      <dgm:spPr/>
      <dgm:t>
        <a:bodyPr/>
        <a:lstStyle/>
        <a:p>
          <a:endParaRPr lang="es"/>
        </a:p>
      </dgm:t>
    </dgm:pt>
    <dgm:pt modelId="{098B7BF9-8AC2-4670-8F37-36ED5ECD8CC8}">
      <dgm:prSet/>
      <dgm:spPr/>
      <dgm:t>
        <a:bodyPr/>
        <a:lstStyle/>
        <a:p>
          <a:pPr algn="l" rtl="0"/>
          <a:r>
            <a:rPr lang="es" b="0" i="0" u="none" baseline="0"/>
            <a:t>Libertad de asociación y negociación colectiva</a:t>
          </a:r>
        </a:p>
      </dgm:t>
    </dgm:pt>
    <dgm:pt modelId="{4B742F53-47FF-4DFE-A019-BF07AFACAD0C}" type="parTrans" cxnId="{7835CA8F-DDC1-4EF4-BFC4-8B1DAF084CFC}">
      <dgm:prSet/>
      <dgm:spPr/>
      <dgm:t>
        <a:bodyPr/>
        <a:lstStyle/>
        <a:p>
          <a:endParaRPr lang="es"/>
        </a:p>
      </dgm:t>
    </dgm:pt>
    <dgm:pt modelId="{44367609-9F46-4D54-A02B-4B22E0655872}" type="sibTrans" cxnId="{7835CA8F-DDC1-4EF4-BFC4-8B1DAF084CFC}">
      <dgm:prSet/>
      <dgm:spPr/>
      <dgm:t>
        <a:bodyPr/>
        <a:lstStyle/>
        <a:p>
          <a:endParaRPr lang="es"/>
        </a:p>
      </dgm:t>
    </dgm:pt>
    <dgm:pt modelId="{9403B8DF-8A32-4F24-9E69-FD301EF30984}">
      <dgm:prSet/>
      <dgm:spPr/>
      <dgm:t>
        <a:bodyPr/>
        <a:lstStyle/>
        <a:p>
          <a:pPr algn="l" rtl="0"/>
          <a:r>
            <a:rPr lang="es" b="0" i="0" u="none" baseline="0"/>
            <a:t>Tolerancia cero con el trabajo infantil y el trabajo forzoso</a:t>
          </a:r>
        </a:p>
      </dgm:t>
    </dgm:pt>
    <dgm:pt modelId="{47AFED3D-240F-4E90-A40E-B01097242AA0}" type="parTrans" cxnId="{70E5F31F-85AB-4BD6-A469-1E479AB37684}">
      <dgm:prSet/>
      <dgm:spPr/>
      <dgm:t>
        <a:bodyPr/>
        <a:lstStyle/>
        <a:p>
          <a:endParaRPr lang="es"/>
        </a:p>
      </dgm:t>
    </dgm:pt>
    <dgm:pt modelId="{19E9E511-0D31-4F0A-A219-A25302C74A8E}" type="sibTrans" cxnId="{70E5F31F-85AB-4BD6-A469-1E479AB37684}">
      <dgm:prSet/>
      <dgm:spPr/>
      <dgm:t>
        <a:bodyPr/>
        <a:lstStyle/>
        <a:p>
          <a:endParaRPr lang="es"/>
        </a:p>
      </dgm:t>
    </dgm:pt>
    <dgm:pt modelId="{ED618886-165C-4558-BFC7-E5B02B7C362D}">
      <dgm:prSet/>
      <dgm:spPr/>
      <dgm:t>
        <a:bodyPr/>
        <a:lstStyle/>
        <a:p>
          <a:pPr algn="l" rtl="0"/>
          <a:r>
            <a:rPr lang="es" b="0" i="0" u="none" baseline="0" dirty="0"/>
            <a:t>Salud y seguridad</a:t>
          </a:r>
        </a:p>
      </dgm:t>
    </dgm:pt>
    <dgm:pt modelId="{BE044666-714E-4A17-B68D-AFCA18E7AF16}" type="parTrans" cxnId="{5C2FD4FE-8E98-4484-B796-22E99648C5F2}">
      <dgm:prSet/>
      <dgm:spPr/>
      <dgm:t>
        <a:bodyPr/>
        <a:lstStyle/>
        <a:p>
          <a:endParaRPr lang="es"/>
        </a:p>
      </dgm:t>
    </dgm:pt>
    <dgm:pt modelId="{5BE2EFE0-270D-4AEB-A346-E328097A5463}" type="sibTrans" cxnId="{5C2FD4FE-8E98-4484-B796-22E99648C5F2}">
      <dgm:prSet/>
      <dgm:spPr/>
      <dgm:t>
        <a:bodyPr/>
        <a:lstStyle/>
        <a:p>
          <a:endParaRPr lang="es"/>
        </a:p>
      </dgm:t>
    </dgm:pt>
    <dgm:pt modelId="{046F5A51-9E21-4326-8F4F-5826A6AB48E0}" type="pres">
      <dgm:prSet presAssocID="{706DB56E-B9AA-4D5F-BEFE-8DF7BD068D12}" presName="Name0" presStyleCnt="0">
        <dgm:presLayoutVars>
          <dgm:dir/>
          <dgm:animLvl val="lvl"/>
          <dgm:resizeHandles val="exact"/>
        </dgm:presLayoutVars>
      </dgm:prSet>
      <dgm:spPr/>
    </dgm:pt>
    <dgm:pt modelId="{62E710F4-ABCB-4488-AD22-0C655AADC0DB}" type="pres">
      <dgm:prSet presAssocID="{2C67A363-9A30-450A-BC37-6985E7C7B861}" presName="composite" presStyleCnt="0"/>
      <dgm:spPr/>
    </dgm:pt>
    <dgm:pt modelId="{F07028AE-EC83-4691-869D-AD6BBD7CF4D3}" type="pres">
      <dgm:prSet presAssocID="{2C67A363-9A30-450A-BC37-6985E7C7B861}" presName="parTx" presStyleLbl="alignNode1" presStyleIdx="0" presStyleCnt="2">
        <dgm:presLayoutVars>
          <dgm:chMax val="0"/>
          <dgm:chPref val="0"/>
          <dgm:bulletEnabled val="1"/>
        </dgm:presLayoutVars>
      </dgm:prSet>
      <dgm:spPr/>
    </dgm:pt>
    <dgm:pt modelId="{AFFD036E-C253-47E9-9CB0-C75C83D41187}" type="pres">
      <dgm:prSet presAssocID="{2C67A363-9A30-450A-BC37-6985E7C7B861}" presName="desTx" presStyleLbl="alignAccFollowNode1" presStyleIdx="0" presStyleCnt="2" custLinFactNeighborX="-430" custLinFactNeighborY="123">
        <dgm:presLayoutVars>
          <dgm:bulletEnabled val="1"/>
        </dgm:presLayoutVars>
      </dgm:prSet>
      <dgm:spPr/>
    </dgm:pt>
    <dgm:pt modelId="{5E5785AE-E693-47DF-B618-AA0F745C18BD}" type="pres">
      <dgm:prSet presAssocID="{FDE9F36B-924E-4E03-8854-6233F9D795B0}" presName="space" presStyleCnt="0"/>
      <dgm:spPr/>
    </dgm:pt>
    <dgm:pt modelId="{63D04B4E-BC34-4261-AFB9-64D9F9C76BBA}" type="pres">
      <dgm:prSet presAssocID="{D92A1A45-F909-42DC-92EE-396B442CA4F7}" presName="composite" presStyleCnt="0"/>
      <dgm:spPr/>
    </dgm:pt>
    <dgm:pt modelId="{C1F215FF-3B9B-48E5-BB04-48FF52F3BE26}" type="pres">
      <dgm:prSet presAssocID="{D92A1A45-F909-42DC-92EE-396B442CA4F7}" presName="parTx" presStyleLbl="alignNode1" presStyleIdx="1" presStyleCnt="2">
        <dgm:presLayoutVars>
          <dgm:chMax val="0"/>
          <dgm:chPref val="0"/>
          <dgm:bulletEnabled val="1"/>
        </dgm:presLayoutVars>
      </dgm:prSet>
      <dgm:spPr/>
    </dgm:pt>
    <dgm:pt modelId="{78BEFB12-0110-4B62-B309-1E06C21E2ED1}" type="pres">
      <dgm:prSet presAssocID="{D92A1A45-F909-42DC-92EE-396B442CA4F7}" presName="desTx" presStyleLbl="alignAccFollowNode1" presStyleIdx="1" presStyleCnt="2">
        <dgm:presLayoutVars>
          <dgm:bulletEnabled val="1"/>
        </dgm:presLayoutVars>
      </dgm:prSet>
      <dgm:spPr/>
    </dgm:pt>
  </dgm:ptLst>
  <dgm:cxnLst>
    <dgm:cxn modelId="{3E98E105-8445-464B-B8EA-016A0E2A3DF3}" type="presOf" srcId="{2C67A363-9A30-450A-BC37-6985E7C7B861}" destId="{F07028AE-EC83-4691-869D-AD6BBD7CF4D3}" srcOrd="0" destOrd="0" presId="urn:microsoft.com/office/officeart/2005/8/layout/hList1"/>
    <dgm:cxn modelId="{5A62EC12-D380-4FE3-9B72-4C6FD88D89F7}" type="presOf" srcId="{098B7BF9-8AC2-4670-8F37-36ED5ECD8CC8}" destId="{AFFD036E-C253-47E9-9CB0-C75C83D41187}" srcOrd="0" destOrd="3" presId="urn:microsoft.com/office/officeart/2005/8/layout/hList1"/>
    <dgm:cxn modelId="{70E5F31F-85AB-4BD6-A469-1E479AB37684}" srcId="{DE7CFB4B-53C4-42FC-9933-AE4DA73EB8E6}" destId="{9403B8DF-8A32-4F24-9E69-FD301EF30984}" srcOrd="3" destOrd="0" parTransId="{47AFED3D-240F-4E90-A40E-B01097242AA0}" sibTransId="{19E9E511-0D31-4F0A-A219-A25302C74A8E}"/>
    <dgm:cxn modelId="{8AEE0827-F78B-4454-8266-785FCB7DD4A4}" type="presOf" srcId="{1243E156-5C78-4256-8E08-313329E30C77}" destId="{78BEFB12-0110-4B62-B309-1E06C21E2ED1}" srcOrd="0" destOrd="0" presId="urn:microsoft.com/office/officeart/2005/8/layout/hList1"/>
    <dgm:cxn modelId="{56BA3735-CD8B-4F7F-910E-29B00FFE86A7}" type="presOf" srcId="{ED618886-165C-4558-BFC7-E5B02B7C362D}" destId="{AFFD036E-C253-47E9-9CB0-C75C83D41187}" srcOrd="0" destOrd="5" presId="urn:microsoft.com/office/officeart/2005/8/layout/hList1"/>
    <dgm:cxn modelId="{F89A7937-4590-4D21-A8C0-16DCA6565E3E}" srcId="{D92A1A45-F909-42DC-92EE-396B442CA4F7}" destId="{1243E156-5C78-4256-8E08-313329E30C77}" srcOrd="0" destOrd="0" parTransId="{D7DEFB6A-A259-418E-8383-360C5F6F2026}" sibTransId="{9844EE3F-83DB-4F63-917E-5996C8537C67}"/>
    <dgm:cxn modelId="{7711A86F-646E-4599-AD66-EAA92135823D}" srcId="{706DB56E-B9AA-4D5F-BEFE-8DF7BD068D12}" destId="{2C67A363-9A30-450A-BC37-6985E7C7B861}" srcOrd="0" destOrd="0" parTransId="{26BE57B5-30E9-4964-8722-5133E0CFD67B}" sibTransId="{FDE9F36B-924E-4E03-8854-6233F9D795B0}"/>
    <dgm:cxn modelId="{FCD5F75A-4D11-4CAC-88FA-8EF538A68907}" type="presOf" srcId="{D92A1A45-F909-42DC-92EE-396B442CA4F7}" destId="{C1F215FF-3B9B-48E5-BB04-48FF52F3BE26}" srcOrd="0" destOrd="0" presId="urn:microsoft.com/office/officeart/2005/8/layout/hList1"/>
    <dgm:cxn modelId="{35BEF17B-0EA1-48F9-AF77-0B5E27E8CD0E}" srcId="{706DB56E-B9AA-4D5F-BEFE-8DF7BD068D12}" destId="{D92A1A45-F909-42DC-92EE-396B442CA4F7}" srcOrd="1" destOrd="0" parTransId="{2F776837-B25C-4A1C-B6F2-DF230DBAFF41}" sibTransId="{9062F8B3-CB4F-46EE-BE15-58B028060FA8}"/>
    <dgm:cxn modelId="{FCBA3B7C-4D19-44B7-993F-6D7693CD1AAB}" type="presOf" srcId="{02BCE3EA-D3D7-4518-BA31-33A1CCA15F9C}" destId="{AFFD036E-C253-47E9-9CB0-C75C83D41187}" srcOrd="0" destOrd="2" presId="urn:microsoft.com/office/officeart/2005/8/layout/hList1"/>
    <dgm:cxn modelId="{48BE887E-0C13-4695-BB6F-5C6FEEF1F38A}" type="presOf" srcId="{2CAD5671-85D1-4A30-9A88-98119D0246E4}" destId="{AFFD036E-C253-47E9-9CB0-C75C83D41187}" srcOrd="0" destOrd="1" presId="urn:microsoft.com/office/officeart/2005/8/layout/hList1"/>
    <dgm:cxn modelId="{7835CA8F-DDC1-4EF4-BFC4-8B1DAF084CFC}" srcId="{DE7CFB4B-53C4-42FC-9933-AE4DA73EB8E6}" destId="{098B7BF9-8AC2-4670-8F37-36ED5ECD8CC8}" srcOrd="2" destOrd="0" parTransId="{4B742F53-47FF-4DFE-A019-BF07AFACAD0C}" sibTransId="{44367609-9F46-4D54-A02B-4B22E0655872}"/>
    <dgm:cxn modelId="{731C83AC-07C8-4D21-9717-371F599E0851}" type="presOf" srcId="{9403B8DF-8A32-4F24-9E69-FD301EF30984}" destId="{AFFD036E-C253-47E9-9CB0-C75C83D41187}" srcOrd="0" destOrd="4" presId="urn:microsoft.com/office/officeart/2005/8/layout/hList1"/>
    <dgm:cxn modelId="{AB0E36B1-6090-4065-9555-727C5AD412A1}" srcId="{DE7CFB4B-53C4-42FC-9933-AE4DA73EB8E6}" destId="{2CAD5671-85D1-4A30-9A88-98119D0246E4}" srcOrd="0" destOrd="0" parTransId="{34C05B41-25D0-4310-BC6C-394778BFFFA3}" sibTransId="{DDABF990-B4E8-4AFE-8AB0-733C8A2195A2}"/>
    <dgm:cxn modelId="{C78BE3BF-1BB5-4F8A-A23D-F61A8B600198}" type="presOf" srcId="{706DB56E-B9AA-4D5F-BEFE-8DF7BD068D12}" destId="{046F5A51-9E21-4326-8F4F-5826A6AB48E0}" srcOrd="0" destOrd="0" presId="urn:microsoft.com/office/officeart/2005/8/layout/hList1"/>
    <dgm:cxn modelId="{49443FDA-523B-4453-B30B-16E6D990D1E7}" type="presOf" srcId="{DE7CFB4B-53C4-42FC-9933-AE4DA73EB8E6}" destId="{AFFD036E-C253-47E9-9CB0-C75C83D41187}" srcOrd="0" destOrd="0" presId="urn:microsoft.com/office/officeart/2005/8/layout/hList1"/>
    <dgm:cxn modelId="{5A9C13E9-B005-4CF3-B489-FD3503D35C36}" srcId="{2C67A363-9A30-450A-BC37-6985E7C7B861}" destId="{DE7CFB4B-53C4-42FC-9933-AE4DA73EB8E6}" srcOrd="0" destOrd="0" parTransId="{B388120E-7DAE-4E9C-879B-9E4B1476FADF}" sibTransId="{694B587C-74BD-450C-B7C6-E217A4E7D6A1}"/>
    <dgm:cxn modelId="{6645E8FD-97A6-4604-A2CF-DB42430B355C}" srcId="{DE7CFB4B-53C4-42FC-9933-AE4DA73EB8E6}" destId="{02BCE3EA-D3D7-4518-BA31-33A1CCA15F9C}" srcOrd="1" destOrd="0" parTransId="{6C65C1D3-8BD1-4A19-A0CB-956CA229F123}" sibTransId="{9FADFCE6-CC41-4D8D-8CCC-33481DD007A4}"/>
    <dgm:cxn modelId="{5C2FD4FE-8E98-4484-B796-22E99648C5F2}" srcId="{DE7CFB4B-53C4-42FC-9933-AE4DA73EB8E6}" destId="{ED618886-165C-4558-BFC7-E5B02B7C362D}" srcOrd="4" destOrd="0" parTransId="{BE044666-714E-4A17-B68D-AFCA18E7AF16}" sibTransId="{5BE2EFE0-270D-4AEB-A346-E328097A5463}"/>
    <dgm:cxn modelId="{30EC732E-A067-45B3-81F2-89E4C8FA7311}" type="presParOf" srcId="{046F5A51-9E21-4326-8F4F-5826A6AB48E0}" destId="{62E710F4-ABCB-4488-AD22-0C655AADC0DB}" srcOrd="0" destOrd="0" presId="urn:microsoft.com/office/officeart/2005/8/layout/hList1"/>
    <dgm:cxn modelId="{33F138CB-D76B-4B45-9C60-49426DE96112}" type="presParOf" srcId="{62E710F4-ABCB-4488-AD22-0C655AADC0DB}" destId="{F07028AE-EC83-4691-869D-AD6BBD7CF4D3}" srcOrd="0" destOrd="0" presId="urn:microsoft.com/office/officeart/2005/8/layout/hList1"/>
    <dgm:cxn modelId="{2EFE643B-47EC-461D-B4DB-CAE2886BDB9B}" type="presParOf" srcId="{62E710F4-ABCB-4488-AD22-0C655AADC0DB}" destId="{AFFD036E-C253-47E9-9CB0-C75C83D41187}" srcOrd="1" destOrd="0" presId="urn:microsoft.com/office/officeart/2005/8/layout/hList1"/>
    <dgm:cxn modelId="{671D662F-2DD1-42BE-B07F-0235E2FC08D9}" type="presParOf" srcId="{046F5A51-9E21-4326-8F4F-5826A6AB48E0}" destId="{5E5785AE-E693-47DF-B618-AA0F745C18BD}" srcOrd="1" destOrd="0" presId="urn:microsoft.com/office/officeart/2005/8/layout/hList1"/>
    <dgm:cxn modelId="{61EBD071-9332-45BA-9C9C-6C125820502D}" type="presParOf" srcId="{046F5A51-9E21-4326-8F4F-5826A6AB48E0}" destId="{63D04B4E-BC34-4261-AFB9-64D9F9C76BBA}" srcOrd="2" destOrd="0" presId="urn:microsoft.com/office/officeart/2005/8/layout/hList1"/>
    <dgm:cxn modelId="{01D26CE3-F016-454B-9E9D-E1364000543F}" type="presParOf" srcId="{63D04B4E-BC34-4261-AFB9-64D9F9C76BBA}" destId="{C1F215FF-3B9B-48E5-BB04-48FF52F3BE26}" srcOrd="0" destOrd="0" presId="urn:microsoft.com/office/officeart/2005/8/layout/hList1"/>
    <dgm:cxn modelId="{E2DBCA27-090A-49CF-A24E-A2DF4CA963FE}" type="presParOf" srcId="{63D04B4E-BC34-4261-AFB9-64D9F9C76BBA}" destId="{78BEFB12-0110-4B62-B309-1E06C21E2ED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6DB56E-B9AA-4D5F-BEFE-8DF7BD068D1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
        </a:p>
      </dgm:t>
    </dgm:pt>
    <dgm:pt modelId="{2C67A363-9A30-450A-BC37-6985E7C7B861}">
      <dgm:prSet phldrT="[Text]"/>
      <dgm:spPr/>
      <dgm:t>
        <a:bodyPr/>
        <a:lstStyle/>
        <a:p>
          <a:pPr algn="ctr" rtl="0"/>
          <a:r>
            <a:rPr lang="es" b="0" i="0" u="none" baseline="0"/>
            <a:t>Derechos humanos</a:t>
          </a:r>
        </a:p>
      </dgm:t>
    </dgm:pt>
    <dgm:pt modelId="{26BE57B5-30E9-4964-8722-5133E0CFD67B}" type="parTrans" cxnId="{7711A86F-646E-4599-AD66-EAA92135823D}">
      <dgm:prSet/>
      <dgm:spPr/>
      <dgm:t>
        <a:bodyPr/>
        <a:lstStyle/>
        <a:p>
          <a:endParaRPr lang="es"/>
        </a:p>
      </dgm:t>
    </dgm:pt>
    <dgm:pt modelId="{FDE9F36B-924E-4E03-8854-6233F9D795B0}" type="sibTrans" cxnId="{7711A86F-646E-4599-AD66-EAA92135823D}">
      <dgm:prSet/>
      <dgm:spPr/>
      <dgm:t>
        <a:bodyPr/>
        <a:lstStyle/>
        <a:p>
          <a:endParaRPr lang="es"/>
        </a:p>
      </dgm:t>
    </dgm:pt>
    <dgm:pt modelId="{DE7CFB4B-53C4-42FC-9933-AE4DA73EB8E6}">
      <dgm:prSet phldrT="[Text]"/>
      <dgm:spPr/>
      <dgm:t>
        <a:bodyPr/>
        <a:lstStyle/>
        <a:p>
          <a:pPr marL="0" indent="0" algn="l" rtl="0">
            <a:buNone/>
          </a:pPr>
          <a:r>
            <a:rPr lang="es" b="0" i="0" u="none" baseline="0" dirty="0"/>
            <a:t>Según el alcance de las actividades, las empresas podrán tener un impacto en los derechos humanos de los propios empleados, comunidades vecinas y partes interesadas en toda la cadena de suministro. </a:t>
          </a:r>
        </a:p>
      </dgm:t>
    </dgm:pt>
    <dgm:pt modelId="{B388120E-7DAE-4E9C-879B-9E4B1476FADF}" type="parTrans" cxnId="{5A9C13E9-B005-4CF3-B489-FD3503D35C36}">
      <dgm:prSet/>
      <dgm:spPr/>
      <dgm:t>
        <a:bodyPr/>
        <a:lstStyle/>
        <a:p>
          <a:endParaRPr lang="es"/>
        </a:p>
      </dgm:t>
    </dgm:pt>
    <dgm:pt modelId="{694B587C-74BD-450C-B7C6-E217A4E7D6A1}" type="sibTrans" cxnId="{5A9C13E9-B005-4CF3-B489-FD3503D35C36}">
      <dgm:prSet/>
      <dgm:spPr/>
      <dgm:t>
        <a:bodyPr/>
        <a:lstStyle/>
        <a:p>
          <a:endParaRPr lang="es"/>
        </a:p>
      </dgm:t>
    </dgm:pt>
    <dgm:pt modelId="{D92A1A45-F909-42DC-92EE-396B442CA4F7}">
      <dgm:prSet phldrT="[Text]"/>
      <dgm:spPr/>
      <dgm:t>
        <a:bodyPr/>
        <a:lstStyle/>
        <a:p>
          <a:pPr algn="ctr" rtl="0"/>
          <a:r>
            <a:rPr lang="es" b="0" i="0" u="none" baseline="0"/>
            <a:t>Prácticas de explotación justas</a:t>
          </a:r>
        </a:p>
      </dgm:t>
    </dgm:pt>
    <dgm:pt modelId="{2F776837-B25C-4A1C-B6F2-DF230DBAFF41}" type="parTrans" cxnId="{35BEF17B-0EA1-48F9-AF77-0B5E27E8CD0E}">
      <dgm:prSet/>
      <dgm:spPr/>
      <dgm:t>
        <a:bodyPr/>
        <a:lstStyle/>
        <a:p>
          <a:endParaRPr lang="es"/>
        </a:p>
      </dgm:t>
    </dgm:pt>
    <dgm:pt modelId="{9062F8B3-CB4F-46EE-BE15-58B028060FA8}" type="sibTrans" cxnId="{35BEF17B-0EA1-48F9-AF77-0B5E27E8CD0E}">
      <dgm:prSet/>
      <dgm:spPr/>
      <dgm:t>
        <a:bodyPr/>
        <a:lstStyle/>
        <a:p>
          <a:endParaRPr lang="es"/>
        </a:p>
      </dgm:t>
    </dgm:pt>
    <dgm:pt modelId="{1243E156-5C78-4256-8E08-313329E30C77}">
      <dgm:prSet phldrT="[Text]"/>
      <dgm:spPr/>
      <dgm:t>
        <a:bodyPr/>
        <a:lstStyle/>
        <a:p>
          <a:pPr marL="0" indent="0" algn="l" rtl="0">
            <a:buNone/>
          </a:pPr>
          <a:r>
            <a:rPr lang="es" b="0" i="0" u="none" baseline="0" dirty="0"/>
            <a:t>Se espera que las empresas no solo cumplan las normas nacionales, regionales e internacionales, sino también que operen éticamente de conformidad con de las normas de conducta aceptadas. Esto incluye, entre otras cosas: </a:t>
          </a:r>
        </a:p>
      </dgm:t>
    </dgm:pt>
    <dgm:pt modelId="{D7DEFB6A-A259-418E-8383-360C5F6F2026}" type="parTrans" cxnId="{F89A7937-4590-4D21-A8C0-16DCA6565E3E}">
      <dgm:prSet/>
      <dgm:spPr/>
      <dgm:t>
        <a:bodyPr/>
        <a:lstStyle/>
        <a:p>
          <a:endParaRPr lang="es"/>
        </a:p>
      </dgm:t>
    </dgm:pt>
    <dgm:pt modelId="{9844EE3F-83DB-4F63-917E-5996C8537C67}" type="sibTrans" cxnId="{F89A7937-4590-4D21-A8C0-16DCA6565E3E}">
      <dgm:prSet/>
      <dgm:spPr/>
      <dgm:t>
        <a:bodyPr/>
        <a:lstStyle/>
        <a:p>
          <a:endParaRPr lang="es"/>
        </a:p>
      </dgm:t>
    </dgm:pt>
    <dgm:pt modelId="{88F7F69B-B1BF-4835-9F9A-67033A23153D}">
      <dgm:prSet/>
      <dgm:spPr/>
      <dgm:t>
        <a:bodyPr/>
        <a:lstStyle/>
        <a:p>
          <a:pPr marL="228600" indent="0" algn="l" rtl="0">
            <a:buFont typeface="Arial" panose="020B0604020202020204" pitchFamily="34" charset="0"/>
            <a:buChar char="•"/>
          </a:pPr>
          <a:r>
            <a:rPr lang="es" b="0" i="0" u="none" baseline="0" dirty="0"/>
            <a:t>¿Quiénes son los titulares de derechos entre mis partes interesadas? </a:t>
          </a:r>
        </a:p>
      </dgm:t>
    </dgm:pt>
    <dgm:pt modelId="{EA263F16-94C6-4522-AE14-F112E360F8B6}" type="parTrans" cxnId="{016D1DA6-C9CC-4858-BB41-F98A749FF212}">
      <dgm:prSet/>
      <dgm:spPr/>
      <dgm:t>
        <a:bodyPr/>
        <a:lstStyle/>
        <a:p>
          <a:endParaRPr lang="es"/>
        </a:p>
      </dgm:t>
    </dgm:pt>
    <dgm:pt modelId="{3D9EA44F-3C23-43A8-9D2D-BEC58CEA3C42}" type="sibTrans" cxnId="{016D1DA6-C9CC-4858-BB41-F98A749FF212}">
      <dgm:prSet/>
      <dgm:spPr/>
      <dgm:t>
        <a:bodyPr/>
        <a:lstStyle/>
        <a:p>
          <a:endParaRPr lang="es"/>
        </a:p>
      </dgm:t>
    </dgm:pt>
    <dgm:pt modelId="{59E6C82D-D725-4A1C-A92A-D5B8E6C62007}">
      <dgm:prSet/>
      <dgm:spPr/>
      <dgm:t>
        <a:bodyPr/>
        <a:lstStyle/>
        <a:p>
          <a:pPr marL="228600" indent="0" algn="l" rtl="0">
            <a:buFont typeface="Arial" panose="020B0604020202020204" pitchFamily="34" charset="0"/>
            <a:buChar char="•"/>
          </a:pPr>
          <a:r>
            <a:rPr lang="es" b="0" i="0" u="none" baseline="0" dirty="0"/>
            <a:t>¿En qué derechos humanos tendrá la empresa un impacto negativo potencial? ¿Se trata de un impacto directo o indirecto?</a:t>
          </a:r>
        </a:p>
      </dgm:t>
    </dgm:pt>
    <dgm:pt modelId="{F594C219-C441-489F-BB15-15A8D707C70E}" type="parTrans" cxnId="{7A730667-B9CF-4B8C-8367-713A9248585B}">
      <dgm:prSet/>
      <dgm:spPr/>
      <dgm:t>
        <a:bodyPr/>
        <a:lstStyle/>
        <a:p>
          <a:endParaRPr lang="es"/>
        </a:p>
      </dgm:t>
    </dgm:pt>
    <dgm:pt modelId="{9E55E312-DF86-4002-9912-DEB352F79CF5}" type="sibTrans" cxnId="{7A730667-B9CF-4B8C-8367-713A9248585B}">
      <dgm:prSet/>
      <dgm:spPr/>
      <dgm:t>
        <a:bodyPr/>
        <a:lstStyle/>
        <a:p>
          <a:endParaRPr lang="es"/>
        </a:p>
      </dgm:t>
    </dgm:pt>
    <dgm:pt modelId="{B74E751D-F7E8-42F6-BAD0-93DD2AC038A6}">
      <dgm:prSet/>
      <dgm:spPr/>
      <dgm:t>
        <a:bodyPr/>
        <a:lstStyle/>
        <a:p>
          <a:pPr marL="228600" indent="0" algn="l" rtl="0">
            <a:buFont typeface="Arial" panose="020B0604020202020204" pitchFamily="34" charset="0"/>
            <a:buChar char="•"/>
          </a:pPr>
          <a:r>
            <a:rPr lang="es" b="0" i="0" u="none" baseline="0" dirty="0"/>
            <a:t>¿Cuáles son las políticas y procedimientos de la empresa en materia de derechos humanos, incluida la reparación?</a:t>
          </a:r>
        </a:p>
      </dgm:t>
    </dgm:pt>
    <dgm:pt modelId="{081BD8C2-8ED3-42A1-AF4B-1ED9B48936C4}" type="parTrans" cxnId="{9654836D-F8F9-450A-A8A5-59478691CE38}">
      <dgm:prSet/>
      <dgm:spPr/>
      <dgm:t>
        <a:bodyPr/>
        <a:lstStyle/>
        <a:p>
          <a:endParaRPr lang="es"/>
        </a:p>
      </dgm:t>
    </dgm:pt>
    <dgm:pt modelId="{0272E875-9A13-430B-9171-3B5C5EAB946F}" type="sibTrans" cxnId="{9654836D-F8F9-450A-A8A5-59478691CE38}">
      <dgm:prSet/>
      <dgm:spPr/>
      <dgm:t>
        <a:bodyPr/>
        <a:lstStyle/>
        <a:p>
          <a:endParaRPr lang="es"/>
        </a:p>
      </dgm:t>
    </dgm:pt>
    <dgm:pt modelId="{EC8EC79C-BB3E-43DC-9ACF-3C57EF576BBC}">
      <dgm:prSet phldrT="[Text]"/>
      <dgm:spPr/>
      <dgm:t>
        <a:bodyPr/>
        <a:lstStyle/>
        <a:p>
          <a:pPr marL="0" indent="0" algn="l" rtl="0">
            <a:buNone/>
          </a:pPr>
          <a:r>
            <a:rPr lang="es" b="0" i="0" u="none" baseline="0" dirty="0"/>
            <a:t>Preguntas clave: </a:t>
          </a:r>
        </a:p>
      </dgm:t>
    </dgm:pt>
    <dgm:pt modelId="{17982085-33F1-4744-A4B2-9621A54D1C30}" type="parTrans" cxnId="{0B54529A-0F14-4ABB-9B26-1849C4A621A3}">
      <dgm:prSet/>
      <dgm:spPr/>
      <dgm:t>
        <a:bodyPr/>
        <a:lstStyle/>
        <a:p>
          <a:endParaRPr lang="es"/>
        </a:p>
      </dgm:t>
    </dgm:pt>
    <dgm:pt modelId="{CF8174A7-9AE8-4700-85B4-916805947172}" type="sibTrans" cxnId="{0B54529A-0F14-4ABB-9B26-1849C4A621A3}">
      <dgm:prSet/>
      <dgm:spPr/>
      <dgm:t>
        <a:bodyPr/>
        <a:lstStyle/>
        <a:p>
          <a:endParaRPr lang="es"/>
        </a:p>
      </dgm:t>
    </dgm:pt>
    <dgm:pt modelId="{AE647FA5-F715-40A3-AC87-7411A684B0FA}">
      <dgm:prSet phldrT="[Text]"/>
      <dgm:spPr/>
      <dgm:t>
        <a:bodyPr/>
        <a:lstStyle/>
        <a:p>
          <a:pPr marL="228600" indent="0" algn="l" rtl="0">
            <a:buFont typeface="Arial" panose="020B0604020202020204" pitchFamily="34" charset="0"/>
            <a:buChar char="•"/>
          </a:pPr>
          <a:r>
            <a:rPr lang="es" b="0" i="0" u="none" baseline="0" dirty="0"/>
            <a:t>Lucha contra la corrupción y el soborno</a:t>
          </a:r>
        </a:p>
      </dgm:t>
    </dgm:pt>
    <dgm:pt modelId="{6C742E6F-2125-4E20-8039-491C05AFE336}" type="parTrans" cxnId="{4E04C149-E396-4AE6-A735-F0A3353E6EBE}">
      <dgm:prSet/>
      <dgm:spPr/>
      <dgm:t>
        <a:bodyPr/>
        <a:lstStyle/>
        <a:p>
          <a:endParaRPr lang="es"/>
        </a:p>
      </dgm:t>
    </dgm:pt>
    <dgm:pt modelId="{530C7295-44EF-4B01-82D4-5AD8BC9F5AA8}" type="sibTrans" cxnId="{4E04C149-E396-4AE6-A735-F0A3353E6EBE}">
      <dgm:prSet/>
      <dgm:spPr/>
      <dgm:t>
        <a:bodyPr/>
        <a:lstStyle/>
        <a:p>
          <a:endParaRPr lang="es"/>
        </a:p>
      </dgm:t>
    </dgm:pt>
    <dgm:pt modelId="{1C68D3E0-FABB-46ED-8AB7-D016CC101142}">
      <dgm:prSet phldrT="[Text]"/>
      <dgm:spPr/>
      <dgm:t>
        <a:bodyPr/>
        <a:lstStyle/>
        <a:p>
          <a:pPr marL="228600" indent="0" algn="l" rtl="0">
            <a:buFont typeface="Arial" panose="020B0604020202020204" pitchFamily="34" charset="0"/>
            <a:buChar char="•"/>
          </a:pPr>
          <a:r>
            <a:rPr lang="es" b="0" i="0" u="none" baseline="0" dirty="0"/>
            <a:t>Comportamiento fiscal justo y responsable (es decir, pago de impuestos)</a:t>
          </a:r>
        </a:p>
      </dgm:t>
    </dgm:pt>
    <dgm:pt modelId="{2D45D6FD-229D-4A85-97F0-11435C7B66F2}" type="parTrans" cxnId="{BA9E2D56-CC55-4AF8-A0CD-0CAD2A7F8D16}">
      <dgm:prSet/>
      <dgm:spPr/>
      <dgm:t>
        <a:bodyPr/>
        <a:lstStyle/>
        <a:p>
          <a:endParaRPr lang="es"/>
        </a:p>
      </dgm:t>
    </dgm:pt>
    <dgm:pt modelId="{6E18CE4C-EB3C-4037-B62E-3426A4822E65}" type="sibTrans" cxnId="{BA9E2D56-CC55-4AF8-A0CD-0CAD2A7F8D16}">
      <dgm:prSet/>
      <dgm:spPr/>
      <dgm:t>
        <a:bodyPr/>
        <a:lstStyle/>
        <a:p>
          <a:endParaRPr lang="es"/>
        </a:p>
      </dgm:t>
    </dgm:pt>
    <dgm:pt modelId="{0657E30F-8F1D-4FBA-8D75-58EED0EE2A00}">
      <dgm:prSet phldrT="[Text]"/>
      <dgm:spPr/>
      <dgm:t>
        <a:bodyPr/>
        <a:lstStyle/>
        <a:p>
          <a:pPr marL="228600" indent="0" algn="l" rtl="0">
            <a:buFont typeface="Arial" panose="020B0604020202020204" pitchFamily="34" charset="0"/>
            <a:buChar char="•"/>
          </a:pPr>
          <a:r>
            <a:rPr lang="es" b="0" i="0" u="none" baseline="0"/>
            <a:t>Respeto de los derechos de propiedad</a:t>
          </a:r>
        </a:p>
      </dgm:t>
    </dgm:pt>
    <dgm:pt modelId="{12816818-C513-454D-9239-F0EF14C0CD35}" type="parTrans" cxnId="{998A0310-7FAA-4228-BCE1-B079975A6183}">
      <dgm:prSet/>
      <dgm:spPr/>
      <dgm:t>
        <a:bodyPr/>
        <a:lstStyle/>
        <a:p>
          <a:endParaRPr lang="es"/>
        </a:p>
      </dgm:t>
    </dgm:pt>
    <dgm:pt modelId="{966EEC12-0511-46CF-9356-4AC873E63CE8}" type="sibTrans" cxnId="{998A0310-7FAA-4228-BCE1-B079975A6183}">
      <dgm:prSet/>
      <dgm:spPr/>
      <dgm:t>
        <a:bodyPr/>
        <a:lstStyle/>
        <a:p>
          <a:endParaRPr lang="es"/>
        </a:p>
      </dgm:t>
    </dgm:pt>
    <dgm:pt modelId="{498BD096-CE66-49AB-A72A-D9F5A4A465FC}">
      <dgm:prSet phldrT="[Text]"/>
      <dgm:spPr/>
      <dgm:t>
        <a:bodyPr/>
        <a:lstStyle/>
        <a:p>
          <a:pPr marL="228600" indent="0" algn="l" rtl="0">
            <a:buFont typeface="Arial" panose="020B0604020202020204" pitchFamily="34" charset="0"/>
            <a:buChar char="•"/>
          </a:pPr>
          <a:r>
            <a:rPr lang="es" b="0" i="0" u="none" baseline="0" dirty="0"/>
            <a:t>Prácticas de pago justas</a:t>
          </a:r>
        </a:p>
      </dgm:t>
    </dgm:pt>
    <dgm:pt modelId="{37AFDC85-90FD-48C5-96C9-5D6AE87A888D}" type="parTrans" cxnId="{4AFECCFF-49CD-4F62-BA89-3E40F7A172EC}">
      <dgm:prSet/>
      <dgm:spPr/>
      <dgm:t>
        <a:bodyPr/>
        <a:lstStyle/>
        <a:p>
          <a:endParaRPr lang="es"/>
        </a:p>
      </dgm:t>
    </dgm:pt>
    <dgm:pt modelId="{CF35814B-91F5-403C-8045-EF0BFD740ED5}" type="sibTrans" cxnId="{4AFECCFF-49CD-4F62-BA89-3E40F7A172EC}">
      <dgm:prSet/>
      <dgm:spPr/>
      <dgm:t>
        <a:bodyPr/>
        <a:lstStyle/>
        <a:p>
          <a:endParaRPr lang="es"/>
        </a:p>
      </dgm:t>
    </dgm:pt>
    <dgm:pt modelId="{046F5A51-9E21-4326-8F4F-5826A6AB48E0}" type="pres">
      <dgm:prSet presAssocID="{706DB56E-B9AA-4D5F-BEFE-8DF7BD068D12}" presName="Name0" presStyleCnt="0">
        <dgm:presLayoutVars>
          <dgm:dir/>
          <dgm:animLvl val="lvl"/>
          <dgm:resizeHandles val="exact"/>
        </dgm:presLayoutVars>
      </dgm:prSet>
      <dgm:spPr/>
    </dgm:pt>
    <dgm:pt modelId="{62E710F4-ABCB-4488-AD22-0C655AADC0DB}" type="pres">
      <dgm:prSet presAssocID="{2C67A363-9A30-450A-BC37-6985E7C7B861}" presName="composite" presStyleCnt="0"/>
      <dgm:spPr/>
    </dgm:pt>
    <dgm:pt modelId="{F07028AE-EC83-4691-869D-AD6BBD7CF4D3}" type="pres">
      <dgm:prSet presAssocID="{2C67A363-9A30-450A-BC37-6985E7C7B861}" presName="parTx" presStyleLbl="alignNode1" presStyleIdx="0" presStyleCnt="2">
        <dgm:presLayoutVars>
          <dgm:chMax val="0"/>
          <dgm:chPref val="0"/>
          <dgm:bulletEnabled val="1"/>
        </dgm:presLayoutVars>
      </dgm:prSet>
      <dgm:spPr/>
    </dgm:pt>
    <dgm:pt modelId="{AFFD036E-C253-47E9-9CB0-C75C83D41187}" type="pres">
      <dgm:prSet presAssocID="{2C67A363-9A30-450A-BC37-6985E7C7B861}" presName="desTx" presStyleLbl="alignAccFollowNode1" presStyleIdx="0" presStyleCnt="2" custLinFactNeighborX="-430" custLinFactNeighborY="123">
        <dgm:presLayoutVars>
          <dgm:bulletEnabled val="1"/>
        </dgm:presLayoutVars>
      </dgm:prSet>
      <dgm:spPr/>
    </dgm:pt>
    <dgm:pt modelId="{5E5785AE-E693-47DF-B618-AA0F745C18BD}" type="pres">
      <dgm:prSet presAssocID="{FDE9F36B-924E-4E03-8854-6233F9D795B0}" presName="space" presStyleCnt="0"/>
      <dgm:spPr/>
    </dgm:pt>
    <dgm:pt modelId="{63D04B4E-BC34-4261-AFB9-64D9F9C76BBA}" type="pres">
      <dgm:prSet presAssocID="{D92A1A45-F909-42DC-92EE-396B442CA4F7}" presName="composite" presStyleCnt="0"/>
      <dgm:spPr/>
    </dgm:pt>
    <dgm:pt modelId="{C1F215FF-3B9B-48E5-BB04-48FF52F3BE26}" type="pres">
      <dgm:prSet presAssocID="{D92A1A45-F909-42DC-92EE-396B442CA4F7}" presName="parTx" presStyleLbl="alignNode1" presStyleIdx="1" presStyleCnt="2">
        <dgm:presLayoutVars>
          <dgm:chMax val="0"/>
          <dgm:chPref val="0"/>
          <dgm:bulletEnabled val="1"/>
        </dgm:presLayoutVars>
      </dgm:prSet>
      <dgm:spPr/>
    </dgm:pt>
    <dgm:pt modelId="{78BEFB12-0110-4B62-B309-1E06C21E2ED1}" type="pres">
      <dgm:prSet presAssocID="{D92A1A45-F909-42DC-92EE-396B442CA4F7}" presName="desTx" presStyleLbl="alignAccFollowNode1" presStyleIdx="1" presStyleCnt="2">
        <dgm:presLayoutVars>
          <dgm:bulletEnabled val="1"/>
        </dgm:presLayoutVars>
      </dgm:prSet>
      <dgm:spPr/>
    </dgm:pt>
  </dgm:ptLst>
  <dgm:cxnLst>
    <dgm:cxn modelId="{3E98E105-8445-464B-B8EA-016A0E2A3DF3}" type="presOf" srcId="{2C67A363-9A30-450A-BC37-6985E7C7B861}" destId="{F07028AE-EC83-4691-869D-AD6BBD7CF4D3}" srcOrd="0" destOrd="0" presId="urn:microsoft.com/office/officeart/2005/8/layout/hList1"/>
    <dgm:cxn modelId="{998A0310-7FAA-4228-BCE1-B079975A6183}" srcId="{1243E156-5C78-4256-8E08-313329E30C77}" destId="{0657E30F-8F1D-4FBA-8D75-58EED0EE2A00}" srcOrd="2" destOrd="0" parTransId="{12816818-C513-454D-9239-F0EF14C0CD35}" sibTransId="{966EEC12-0511-46CF-9356-4AC873E63CE8}"/>
    <dgm:cxn modelId="{8AEE0827-F78B-4454-8266-785FCB7DD4A4}" type="presOf" srcId="{1243E156-5C78-4256-8E08-313329E30C77}" destId="{78BEFB12-0110-4B62-B309-1E06C21E2ED1}" srcOrd="0" destOrd="0" presId="urn:microsoft.com/office/officeart/2005/8/layout/hList1"/>
    <dgm:cxn modelId="{F89A7937-4590-4D21-A8C0-16DCA6565E3E}" srcId="{D92A1A45-F909-42DC-92EE-396B442CA4F7}" destId="{1243E156-5C78-4256-8E08-313329E30C77}" srcOrd="0" destOrd="0" parTransId="{D7DEFB6A-A259-418E-8383-360C5F6F2026}" sibTransId="{9844EE3F-83DB-4F63-917E-5996C8537C67}"/>
    <dgm:cxn modelId="{553E4C60-620B-4563-A296-D92EF931EE54}" type="presOf" srcId="{AE647FA5-F715-40A3-AC87-7411A684B0FA}" destId="{78BEFB12-0110-4B62-B309-1E06C21E2ED1}" srcOrd="0" destOrd="1" presId="urn:microsoft.com/office/officeart/2005/8/layout/hList1"/>
    <dgm:cxn modelId="{7A730667-B9CF-4B8C-8367-713A9248585B}" srcId="{EC8EC79C-BB3E-43DC-9ACF-3C57EF576BBC}" destId="{59E6C82D-D725-4A1C-A92A-D5B8E6C62007}" srcOrd="1" destOrd="0" parTransId="{F594C219-C441-489F-BB15-15A8D707C70E}" sibTransId="{9E55E312-DF86-4002-9912-DEB352F79CF5}"/>
    <dgm:cxn modelId="{4E04C149-E396-4AE6-A735-F0A3353E6EBE}" srcId="{1243E156-5C78-4256-8E08-313329E30C77}" destId="{AE647FA5-F715-40A3-AC87-7411A684B0FA}" srcOrd="0" destOrd="0" parTransId="{6C742E6F-2125-4E20-8039-491C05AFE336}" sibTransId="{530C7295-44EF-4B01-82D4-5AD8BC9F5AA8}"/>
    <dgm:cxn modelId="{9654836D-F8F9-450A-A8A5-59478691CE38}" srcId="{EC8EC79C-BB3E-43DC-9ACF-3C57EF576BBC}" destId="{B74E751D-F7E8-42F6-BAD0-93DD2AC038A6}" srcOrd="2" destOrd="0" parTransId="{081BD8C2-8ED3-42A1-AF4B-1ED9B48936C4}" sibTransId="{0272E875-9A13-430B-9171-3B5C5EAB946F}"/>
    <dgm:cxn modelId="{F504AA4D-97B1-460B-99FC-FAD32C740AB5}" type="presOf" srcId="{498BD096-CE66-49AB-A72A-D9F5A4A465FC}" destId="{78BEFB12-0110-4B62-B309-1E06C21E2ED1}" srcOrd="0" destOrd="4" presId="urn:microsoft.com/office/officeart/2005/8/layout/hList1"/>
    <dgm:cxn modelId="{7711A86F-646E-4599-AD66-EAA92135823D}" srcId="{706DB56E-B9AA-4D5F-BEFE-8DF7BD068D12}" destId="{2C67A363-9A30-450A-BC37-6985E7C7B861}" srcOrd="0" destOrd="0" parTransId="{26BE57B5-30E9-4964-8722-5133E0CFD67B}" sibTransId="{FDE9F36B-924E-4E03-8854-6233F9D795B0}"/>
    <dgm:cxn modelId="{BA9E2D56-CC55-4AF8-A0CD-0CAD2A7F8D16}" srcId="{1243E156-5C78-4256-8E08-313329E30C77}" destId="{1C68D3E0-FABB-46ED-8AB7-D016CC101142}" srcOrd="1" destOrd="0" parTransId="{2D45D6FD-229D-4A85-97F0-11435C7B66F2}" sibTransId="{6E18CE4C-EB3C-4037-B62E-3426A4822E65}"/>
    <dgm:cxn modelId="{344C3578-20E5-4658-939C-8E77698B3892}" type="presOf" srcId="{0657E30F-8F1D-4FBA-8D75-58EED0EE2A00}" destId="{78BEFB12-0110-4B62-B309-1E06C21E2ED1}" srcOrd="0" destOrd="3" presId="urn:microsoft.com/office/officeart/2005/8/layout/hList1"/>
    <dgm:cxn modelId="{FCD5F75A-4D11-4CAC-88FA-8EF538A68907}" type="presOf" srcId="{D92A1A45-F909-42DC-92EE-396B442CA4F7}" destId="{C1F215FF-3B9B-48E5-BB04-48FF52F3BE26}" srcOrd="0" destOrd="0" presId="urn:microsoft.com/office/officeart/2005/8/layout/hList1"/>
    <dgm:cxn modelId="{35BEF17B-0EA1-48F9-AF77-0B5E27E8CD0E}" srcId="{706DB56E-B9AA-4D5F-BEFE-8DF7BD068D12}" destId="{D92A1A45-F909-42DC-92EE-396B442CA4F7}" srcOrd="1" destOrd="0" parTransId="{2F776837-B25C-4A1C-B6F2-DF230DBAFF41}" sibTransId="{9062F8B3-CB4F-46EE-BE15-58B028060FA8}"/>
    <dgm:cxn modelId="{AC218F85-DEF6-4B4C-954C-BA7C8D1955CF}" type="presOf" srcId="{1C68D3E0-FABB-46ED-8AB7-D016CC101142}" destId="{78BEFB12-0110-4B62-B309-1E06C21E2ED1}" srcOrd="0" destOrd="2" presId="urn:microsoft.com/office/officeart/2005/8/layout/hList1"/>
    <dgm:cxn modelId="{3A3A1A90-43C5-496A-B342-6B3BC6707DE4}" type="presOf" srcId="{B74E751D-F7E8-42F6-BAD0-93DD2AC038A6}" destId="{AFFD036E-C253-47E9-9CB0-C75C83D41187}" srcOrd="0" destOrd="4" presId="urn:microsoft.com/office/officeart/2005/8/layout/hList1"/>
    <dgm:cxn modelId="{0B54529A-0F14-4ABB-9B26-1849C4A621A3}" srcId="{2C67A363-9A30-450A-BC37-6985E7C7B861}" destId="{EC8EC79C-BB3E-43DC-9ACF-3C57EF576BBC}" srcOrd="1" destOrd="0" parTransId="{17982085-33F1-4744-A4B2-9621A54D1C30}" sibTransId="{CF8174A7-9AE8-4700-85B4-916805947172}"/>
    <dgm:cxn modelId="{016D1DA6-C9CC-4858-BB41-F98A749FF212}" srcId="{EC8EC79C-BB3E-43DC-9ACF-3C57EF576BBC}" destId="{88F7F69B-B1BF-4835-9F9A-67033A23153D}" srcOrd="0" destOrd="0" parTransId="{EA263F16-94C6-4522-AE14-F112E360F8B6}" sibTransId="{3D9EA44F-3C23-43A8-9D2D-BEC58CEA3C42}"/>
    <dgm:cxn modelId="{C78BE3BF-1BB5-4F8A-A23D-F61A8B600198}" type="presOf" srcId="{706DB56E-B9AA-4D5F-BEFE-8DF7BD068D12}" destId="{046F5A51-9E21-4326-8F4F-5826A6AB48E0}" srcOrd="0" destOrd="0" presId="urn:microsoft.com/office/officeart/2005/8/layout/hList1"/>
    <dgm:cxn modelId="{596E88C1-C839-49A4-AD2C-9E1C6E95D619}" type="presOf" srcId="{88F7F69B-B1BF-4835-9F9A-67033A23153D}" destId="{AFFD036E-C253-47E9-9CB0-C75C83D41187}" srcOrd="0" destOrd="2" presId="urn:microsoft.com/office/officeart/2005/8/layout/hList1"/>
    <dgm:cxn modelId="{6DF51ACA-E117-4F7A-B3C1-80A33FB99EA0}" type="presOf" srcId="{59E6C82D-D725-4A1C-A92A-D5B8E6C62007}" destId="{AFFD036E-C253-47E9-9CB0-C75C83D41187}" srcOrd="0" destOrd="3" presId="urn:microsoft.com/office/officeart/2005/8/layout/hList1"/>
    <dgm:cxn modelId="{49443FDA-523B-4453-B30B-16E6D990D1E7}" type="presOf" srcId="{DE7CFB4B-53C4-42FC-9933-AE4DA73EB8E6}" destId="{AFFD036E-C253-47E9-9CB0-C75C83D41187}" srcOrd="0" destOrd="0" presId="urn:microsoft.com/office/officeart/2005/8/layout/hList1"/>
    <dgm:cxn modelId="{5A9C13E9-B005-4CF3-B489-FD3503D35C36}" srcId="{2C67A363-9A30-450A-BC37-6985E7C7B861}" destId="{DE7CFB4B-53C4-42FC-9933-AE4DA73EB8E6}" srcOrd="0" destOrd="0" parTransId="{B388120E-7DAE-4E9C-879B-9E4B1476FADF}" sibTransId="{694B587C-74BD-450C-B7C6-E217A4E7D6A1}"/>
    <dgm:cxn modelId="{0965FCF0-F169-4577-A88A-E88F998E1016}" type="presOf" srcId="{EC8EC79C-BB3E-43DC-9ACF-3C57EF576BBC}" destId="{AFFD036E-C253-47E9-9CB0-C75C83D41187}" srcOrd="0" destOrd="1" presId="urn:microsoft.com/office/officeart/2005/8/layout/hList1"/>
    <dgm:cxn modelId="{4AFECCFF-49CD-4F62-BA89-3E40F7A172EC}" srcId="{1243E156-5C78-4256-8E08-313329E30C77}" destId="{498BD096-CE66-49AB-A72A-D9F5A4A465FC}" srcOrd="3" destOrd="0" parTransId="{37AFDC85-90FD-48C5-96C9-5D6AE87A888D}" sibTransId="{CF35814B-91F5-403C-8045-EF0BFD740ED5}"/>
    <dgm:cxn modelId="{30EC732E-A067-45B3-81F2-89E4C8FA7311}" type="presParOf" srcId="{046F5A51-9E21-4326-8F4F-5826A6AB48E0}" destId="{62E710F4-ABCB-4488-AD22-0C655AADC0DB}" srcOrd="0" destOrd="0" presId="urn:microsoft.com/office/officeart/2005/8/layout/hList1"/>
    <dgm:cxn modelId="{33F138CB-D76B-4B45-9C60-49426DE96112}" type="presParOf" srcId="{62E710F4-ABCB-4488-AD22-0C655AADC0DB}" destId="{F07028AE-EC83-4691-869D-AD6BBD7CF4D3}" srcOrd="0" destOrd="0" presId="urn:microsoft.com/office/officeart/2005/8/layout/hList1"/>
    <dgm:cxn modelId="{2EFE643B-47EC-461D-B4DB-CAE2886BDB9B}" type="presParOf" srcId="{62E710F4-ABCB-4488-AD22-0C655AADC0DB}" destId="{AFFD036E-C253-47E9-9CB0-C75C83D41187}" srcOrd="1" destOrd="0" presId="urn:microsoft.com/office/officeart/2005/8/layout/hList1"/>
    <dgm:cxn modelId="{671D662F-2DD1-42BE-B07F-0235E2FC08D9}" type="presParOf" srcId="{046F5A51-9E21-4326-8F4F-5826A6AB48E0}" destId="{5E5785AE-E693-47DF-B618-AA0F745C18BD}" srcOrd="1" destOrd="0" presId="urn:microsoft.com/office/officeart/2005/8/layout/hList1"/>
    <dgm:cxn modelId="{61EBD071-9332-45BA-9C9C-6C125820502D}" type="presParOf" srcId="{046F5A51-9E21-4326-8F4F-5826A6AB48E0}" destId="{63D04B4E-BC34-4261-AFB9-64D9F9C76BBA}" srcOrd="2" destOrd="0" presId="urn:microsoft.com/office/officeart/2005/8/layout/hList1"/>
    <dgm:cxn modelId="{01D26CE3-F016-454B-9E9D-E1364000543F}" type="presParOf" srcId="{63D04B4E-BC34-4261-AFB9-64D9F9C76BBA}" destId="{C1F215FF-3B9B-48E5-BB04-48FF52F3BE26}" srcOrd="0" destOrd="0" presId="urn:microsoft.com/office/officeart/2005/8/layout/hList1"/>
    <dgm:cxn modelId="{E2DBCA27-090A-49CF-A24E-A2DF4CA963FE}" type="presParOf" srcId="{63D04B4E-BC34-4261-AFB9-64D9F9C76BBA}" destId="{78BEFB12-0110-4B62-B309-1E06C21E2ED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6DB56E-B9AA-4D5F-BEFE-8DF7BD068D1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
        </a:p>
      </dgm:t>
    </dgm:pt>
    <dgm:pt modelId="{2C67A363-9A30-450A-BC37-6985E7C7B861}">
      <dgm:prSet phldrT="[Text]"/>
      <dgm:spPr/>
      <dgm:t>
        <a:bodyPr/>
        <a:lstStyle/>
        <a:p>
          <a:pPr algn="ctr" rtl="0"/>
          <a:r>
            <a:rPr lang="es" b="0" i="0" u="none" baseline="0"/>
            <a:t>Abastecimiento responsable</a:t>
          </a:r>
        </a:p>
      </dgm:t>
    </dgm:pt>
    <dgm:pt modelId="{26BE57B5-30E9-4964-8722-5133E0CFD67B}" type="parTrans" cxnId="{7711A86F-646E-4599-AD66-EAA92135823D}">
      <dgm:prSet/>
      <dgm:spPr/>
      <dgm:t>
        <a:bodyPr/>
        <a:lstStyle/>
        <a:p>
          <a:endParaRPr lang="es"/>
        </a:p>
      </dgm:t>
    </dgm:pt>
    <dgm:pt modelId="{FDE9F36B-924E-4E03-8854-6233F9D795B0}" type="sibTrans" cxnId="{7711A86F-646E-4599-AD66-EAA92135823D}">
      <dgm:prSet/>
      <dgm:spPr/>
      <dgm:t>
        <a:bodyPr/>
        <a:lstStyle/>
        <a:p>
          <a:endParaRPr lang="es"/>
        </a:p>
      </dgm:t>
    </dgm:pt>
    <dgm:pt modelId="{DE7CFB4B-53C4-42FC-9933-AE4DA73EB8E6}">
      <dgm:prSet phldrT="[Text]"/>
      <dgm:spPr/>
      <dgm:t>
        <a:bodyPr/>
        <a:lstStyle/>
        <a:p>
          <a:pPr marL="0" indent="0" algn="l" rtl="0">
            <a:buNone/>
          </a:pPr>
          <a:r>
            <a:rPr lang="es" b="0" i="0" u="none" baseline="0" dirty="0"/>
            <a:t>Los efectos ambientales y sociales pueden ser identificados en toda la cadena de suministro de una empresa. Por esta razón, la empresa debe poder elaborar un mapa de sus proveedores e identificar los principales riesgos e impactos ambientales. Algunos ejemplos: </a:t>
          </a:r>
        </a:p>
      </dgm:t>
    </dgm:pt>
    <dgm:pt modelId="{B388120E-7DAE-4E9C-879B-9E4B1476FADF}" type="parTrans" cxnId="{5A9C13E9-B005-4CF3-B489-FD3503D35C36}">
      <dgm:prSet/>
      <dgm:spPr/>
      <dgm:t>
        <a:bodyPr/>
        <a:lstStyle/>
        <a:p>
          <a:endParaRPr lang="es"/>
        </a:p>
      </dgm:t>
    </dgm:pt>
    <dgm:pt modelId="{694B587C-74BD-450C-B7C6-E217A4E7D6A1}" type="sibTrans" cxnId="{5A9C13E9-B005-4CF3-B489-FD3503D35C36}">
      <dgm:prSet/>
      <dgm:spPr/>
      <dgm:t>
        <a:bodyPr/>
        <a:lstStyle/>
        <a:p>
          <a:endParaRPr lang="es"/>
        </a:p>
      </dgm:t>
    </dgm:pt>
    <dgm:pt modelId="{D92A1A45-F909-42DC-92EE-396B442CA4F7}">
      <dgm:prSet phldrT="[Text]"/>
      <dgm:spPr/>
      <dgm:t>
        <a:bodyPr/>
        <a:lstStyle/>
        <a:p>
          <a:pPr algn="ctr" rtl="0"/>
          <a:r>
            <a:rPr lang="es" b="0" i="0" u="none" baseline="0"/>
            <a:t>Problemas para los consumidores</a:t>
          </a:r>
        </a:p>
      </dgm:t>
    </dgm:pt>
    <dgm:pt modelId="{2F776837-B25C-4A1C-B6F2-DF230DBAFF41}" type="parTrans" cxnId="{35BEF17B-0EA1-48F9-AF77-0B5E27E8CD0E}">
      <dgm:prSet/>
      <dgm:spPr/>
      <dgm:t>
        <a:bodyPr/>
        <a:lstStyle/>
        <a:p>
          <a:endParaRPr lang="es"/>
        </a:p>
      </dgm:t>
    </dgm:pt>
    <dgm:pt modelId="{9062F8B3-CB4F-46EE-BE15-58B028060FA8}" type="sibTrans" cxnId="{35BEF17B-0EA1-48F9-AF77-0B5E27E8CD0E}">
      <dgm:prSet/>
      <dgm:spPr/>
      <dgm:t>
        <a:bodyPr/>
        <a:lstStyle/>
        <a:p>
          <a:endParaRPr lang="es"/>
        </a:p>
      </dgm:t>
    </dgm:pt>
    <dgm:pt modelId="{1243E156-5C78-4256-8E08-313329E30C77}">
      <dgm:prSet phldrT="[Text]"/>
      <dgm:spPr/>
      <dgm:t>
        <a:bodyPr/>
        <a:lstStyle/>
        <a:p>
          <a:pPr marL="0" indent="0" algn="l" rtl="0">
            <a:buNone/>
          </a:pPr>
          <a:r>
            <a:rPr lang="es" b="0" i="0" u="none" baseline="0" dirty="0"/>
            <a:t>Una empresa debe reconocer los impactos sociales y ambientales relacionados con el uso de sus productos/servicios. Algunos impactos incluyen entre otros: </a:t>
          </a:r>
          <a:endParaRPr lang="es" dirty="0"/>
        </a:p>
      </dgm:t>
    </dgm:pt>
    <dgm:pt modelId="{D7DEFB6A-A259-418E-8383-360C5F6F2026}" type="parTrans" cxnId="{F89A7937-4590-4D21-A8C0-16DCA6565E3E}">
      <dgm:prSet/>
      <dgm:spPr/>
      <dgm:t>
        <a:bodyPr/>
        <a:lstStyle/>
        <a:p>
          <a:endParaRPr lang="es"/>
        </a:p>
      </dgm:t>
    </dgm:pt>
    <dgm:pt modelId="{9844EE3F-83DB-4F63-917E-5996C8537C67}" type="sibTrans" cxnId="{F89A7937-4590-4D21-A8C0-16DCA6565E3E}">
      <dgm:prSet/>
      <dgm:spPr/>
      <dgm:t>
        <a:bodyPr/>
        <a:lstStyle/>
        <a:p>
          <a:endParaRPr lang="es"/>
        </a:p>
      </dgm:t>
    </dgm:pt>
    <dgm:pt modelId="{489CE53A-FEE6-4DE4-8CB5-A11FB4876964}">
      <dgm:prSet/>
      <dgm:spPr/>
      <dgm:t>
        <a:bodyPr/>
        <a:lstStyle/>
        <a:p>
          <a:pPr marL="342900" indent="-114300" algn="l" rtl="0">
            <a:buFont typeface="Arial" panose="020B0604020202020204" pitchFamily="34" charset="0"/>
            <a:buChar char="•"/>
          </a:pPr>
          <a:r>
            <a:rPr lang="es" b="0" i="0" u="none" baseline="0" dirty="0"/>
            <a:t>Respeto de los derechos humanos</a:t>
          </a:r>
        </a:p>
      </dgm:t>
    </dgm:pt>
    <dgm:pt modelId="{F143E314-DBDB-42CF-99E1-DDE4EEB6FD7B}" type="parTrans" cxnId="{E96D59BF-FBAD-49A1-B6A7-7F1DB3E3AC4C}">
      <dgm:prSet/>
      <dgm:spPr/>
      <dgm:t>
        <a:bodyPr/>
        <a:lstStyle/>
        <a:p>
          <a:endParaRPr lang="es"/>
        </a:p>
      </dgm:t>
    </dgm:pt>
    <dgm:pt modelId="{7EB49267-1D6A-4EB2-A61A-6496B7570F58}" type="sibTrans" cxnId="{E96D59BF-FBAD-49A1-B6A7-7F1DB3E3AC4C}">
      <dgm:prSet/>
      <dgm:spPr/>
      <dgm:t>
        <a:bodyPr/>
        <a:lstStyle/>
        <a:p>
          <a:endParaRPr lang="es"/>
        </a:p>
      </dgm:t>
    </dgm:pt>
    <dgm:pt modelId="{6B3AC287-8295-4C05-A6AA-5D765012EF83}">
      <dgm:prSet/>
      <dgm:spPr/>
      <dgm:t>
        <a:bodyPr/>
        <a:lstStyle/>
        <a:p>
          <a:pPr marL="342900" indent="-114300" algn="l" rtl="0">
            <a:buFont typeface="Arial" panose="020B0604020202020204" pitchFamily="34" charset="0"/>
            <a:buChar char="•"/>
          </a:pPr>
          <a:r>
            <a:rPr lang="es" b="0" i="0" u="none" baseline="0" dirty="0"/>
            <a:t>Efectos ambientales basados en las actividades de los proveedores (por ejemplo, efectos en la extracción, procesado y transporte de materias primas)</a:t>
          </a:r>
        </a:p>
      </dgm:t>
    </dgm:pt>
    <dgm:pt modelId="{375D5559-6525-41E8-9323-26EC7686ADEF}" type="parTrans" cxnId="{14D4C351-C96B-40CD-8D33-7691F7283CA3}">
      <dgm:prSet/>
      <dgm:spPr/>
      <dgm:t>
        <a:bodyPr/>
        <a:lstStyle/>
        <a:p>
          <a:endParaRPr lang="es"/>
        </a:p>
      </dgm:t>
    </dgm:pt>
    <dgm:pt modelId="{238C43E6-FCF5-47D6-AC4C-FCE2F9044BB8}" type="sibTrans" cxnId="{14D4C351-C96B-40CD-8D33-7691F7283CA3}">
      <dgm:prSet/>
      <dgm:spPr/>
      <dgm:t>
        <a:bodyPr/>
        <a:lstStyle/>
        <a:p>
          <a:endParaRPr lang="es"/>
        </a:p>
      </dgm:t>
    </dgm:pt>
    <dgm:pt modelId="{55C57347-1879-4C9C-9255-0AB9DB70AF59}">
      <dgm:prSet/>
      <dgm:spPr/>
      <dgm:t>
        <a:bodyPr/>
        <a:lstStyle/>
        <a:p>
          <a:pPr marL="342900" indent="-114300" algn="l" rtl="0">
            <a:buFont typeface="Arial" panose="020B0604020202020204" pitchFamily="34" charset="0"/>
            <a:buChar char="•"/>
          </a:pPr>
          <a:r>
            <a:rPr lang="es" b="0" i="0" u="none" baseline="0" dirty="0"/>
            <a:t>Los empleados de los proveedores tienen acceso a salarios justos y a otros derechos laborales reconocidos</a:t>
          </a:r>
        </a:p>
      </dgm:t>
    </dgm:pt>
    <dgm:pt modelId="{37C64664-07C3-4706-9124-E2C35CDE8057}" type="parTrans" cxnId="{50DA492E-4567-4F33-A62C-713505B38234}">
      <dgm:prSet/>
      <dgm:spPr/>
      <dgm:t>
        <a:bodyPr/>
        <a:lstStyle/>
        <a:p>
          <a:endParaRPr lang="es"/>
        </a:p>
      </dgm:t>
    </dgm:pt>
    <dgm:pt modelId="{CA896EC0-FDA6-41B6-8DF0-5050A88FAC16}" type="sibTrans" cxnId="{50DA492E-4567-4F33-A62C-713505B38234}">
      <dgm:prSet/>
      <dgm:spPr/>
      <dgm:t>
        <a:bodyPr/>
        <a:lstStyle/>
        <a:p>
          <a:endParaRPr lang="es"/>
        </a:p>
      </dgm:t>
    </dgm:pt>
    <dgm:pt modelId="{12A612A4-2737-4FF8-8B19-01B94FBF5BE2}">
      <dgm:prSet/>
      <dgm:spPr/>
      <dgm:t>
        <a:bodyPr/>
        <a:lstStyle/>
        <a:p>
          <a:pPr marL="342900" indent="-114300" algn="l" rtl="0">
            <a:buFont typeface="Arial" panose="020B0604020202020204" pitchFamily="34" charset="0"/>
            <a:buChar char="•"/>
          </a:pPr>
          <a:r>
            <a:rPr lang="es" b="0" i="0" u="none" baseline="0" dirty="0"/>
            <a:t>Corrupción y soborno en la cadena de valor </a:t>
          </a:r>
        </a:p>
      </dgm:t>
    </dgm:pt>
    <dgm:pt modelId="{D6619FF5-1B28-48B4-BF7B-CE1F970144CF}" type="parTrans" cxnId="{DE224D62-C33A-4C9C-9B5A-359635602E40}">
      <dgm:prSet/>
      <dgm:spPr/>
      <dgm:t>
        <a:bodyPr/>
        <a:lstStyle/>
        <a:p>
          <a:endParaRPr lang="es"/>
        </a:p>
      </dgm:t>
    </dgm:pt>
    <dgm:pt modelId="{6E09AD1F-04A5-4E90-A7E8-9CCABCC70CE9}" type="sibTrans" cxnId="{DE224D62-C33A-4C9C-9B5A-359635602E40}">
      <dgm:prSet/>
      <dgm:spPr/>
      <dgm:t>
        <a:bodyPr/>
        <a:lstStyle/>
        <a:p>
          <a:endParaRPr lang="es"/>
        </a:p>
      </dgm:t>
    </dgm:pt>
    <dgm:pt modelId="{12953DB3-6ACE-4746-8EA1-EB4568C2833F}">
      <dgm:prSet/>
      <dgm:spPr/>
      <dgm:t>
        <a:bodyPr/>
        <a:lstStyle/>
        <a:p>
          <a:pPr marL="228600" indent="-114300" algn="l" rtl="0">
            <a:buFont typeface="Arial" panose="020B0604020202020204" pitchFamily="34" charset="0"/>
            <a:buChar char="•"/>
          </a:pPr>
          <a:r>
            <a:rPr lang="es" b="0" i="0" u="none" baseline="0" dirty="0"/>
            <a:t>Riesgos para la salud y la seguridad de los consumidores</a:t>
          </a:r>
          <a:endParaRPr lang="es" dirty="0"/>
        </a:p>
      </dgm:t>
    </dgm:pt>
    <dgm:pt modelId="{F66A3A9F-B2D3-4E8E-8662-CF1A7FE5C738}" type="parTrans" cxnId="{C7BAD707-CBC6-42C9-87D1-8742115A7065}">
      <dgm:prSet/>
      <dgm:spPr/>
      <dgm:t>
        <a:bodyPr/>
        <a:lstStyle/>
        <a:p>
          <a:endParaRPr lang="es"/>
        </a:p>
      </dgm:t>
    </dgm:pt>
    <dgm:pt modelId="{62936C36-10B9-441C-8449-A517ABB83862}" type="sibTrans" cxnId="{C7BAD707-CBC6-42C9-87D1-8742115A7065}">
      <dgm:prSet/>
      <dgm:spPr/>
      <dgm:t>
        <a:bodyPr/>
        <a:lstStyle/>
        <a:p>
          <a:endParaRPr lang="es"/>
        </a:p>
      </dgm:t>
    </dgm:pt>
    <dgm:pt modelId="{43996F32-E22A-4551-9DFD-B0307DE7B910}">
      <dgm:prSet/>
      <dgm:spPr/>
      <dgm:t>
        <a:bodyPr/>
        <a:lstStyle/>
        <a:p>
          <a:pPr marL="228600" indent="-114300" algn="l" rtl="0">
            <a:buFont typeface="Arial" panose="020B0604020202020204" pitchFamily="34" charset="0"/>
            <a:buChar char="•"/>
          </a:pPr>
          <a:r>
            <a:rPr lang="es" b="0" i="0" u="none" baseline="0" dirty="0"/>
            <a:t>Presentación e información transparentes y justas sobre productos y servicios</a:t>
          </a:r>
          <a:endParaRPr lang="es" dirty="0"/>
        </a:p>
      </dgm:t>
    </dgm:pt>
    <dgm:pt modelId="{39BBCCE4-E259-4048-B9B4-35CADEA59906}" type="parTrans" cxnId="{AEFD25F1-A598-4CEC-A4D1-FDADC4CCF13D}">
      <dgm:prSet/>
      <dgm:spPr/>
      <dgm:t>
        <a:bodyPr/>
        <a:lstStyle/>
        <a:p>
          <a:endParaRPr lang="es"/>
        </a:p>
      </dgm:t>
    </dgm:pt>
    <dgm:pt modelId="{C0BBE893-FAB1-41EF-91FF-92DC79C3216C}" type="sibTrans" cxnId="{AEFD25F1-A598-4CEC-A4D1-FDADC4CCF13D}">
      <dgm:prSet/>
      <dgm:spPr/>
      <dgm:t>
        <a:bodyPr/>
        <a:lstStyle/>
        <a:p>
          <a:endParaRPr lang="es"/>
        </a:p>
      </dgm:t>
    </dgm:pt>
    <dgm:pt modelId="{37FC6191-E5F1-4C9B-AFF2-4D51BC462DA7}">
      <dgm:prSet/>
      <dgm:spPr/>
      <dgm:t>
        <a:bodyPr/>
        <a:lstStyle/>
        <a:p>
          <a:pPr marL="228600" indent="-114300" algn="l" rtl="0">
            <a:buFont typeface="Arial" panose="020B0604020202020204" pitchFamily="34" charset="0"/>
            <a:buChar char="•"/>
          </a:pPr>
          <a:r>
            <a:rPr lang="es" b="0" i="0" u="none" baseline="0" dirty="0"/>
            <a:t>Impacto ambiental de la eliminación de productos</a:t>
          </a:r>
          <a:endParaRPr lang="es" dirty="0"/>
        </a:p>
      </dgm:t>
    </dgm:pt>
    <dgm:pt modelId="{CD952068-3502-432D-BB81-82D5D12AB7C6}" type="parTrans" cxnId="{86B30116-159B-4F94-851B-7B81C13B07ED}">
      <dgm:prSet/>
      <dgm:spPr/>
      <dgm:t>
        <a:bodyPr/>
        <a:lstStyle/>
        <a:p>
          <a:endParaRPr lang="es"/>
        </a:p>
      </dgm:t>
    </dgm:pt>
    <dgm:pt modelId="{CC801EB3-66DA-4811-83F2-6B80B9D627E6}" type="sibTrans" cxnId="{86B30116-159B-4F94-851B-7B81C13B07ED}">
      <dgm:prSet/>
      <dgm:spPr/>
      <dgm:t>
        <a:bodyPr/>
        <a:lstStyle/>
        <a:p>
          <a:endParaRPr lang="es"/>
        </a:p>
      </dgm:t>
    </dgm:pt>
    <dgm:pt modelId="{046F5A51-9E21-4326-8F4F-5826A6AB48E0}" type="pres">
      <dgm:prSet presAssocID="{706DB56E-B9AA-4D5F-BEFE-8DF7BD068D12}" presName="Name0" presStyleCnt="0">
        <dgm:presLayoutVars>
          <dgm:dir/>
          <dgm:animLvl val="lvl"/>
          <dgm:resizeHandles val="exact"/>
        </dgm:presLayoutVars>
      </dgm:prSet>
      <dgm:spPr/>
    </dgm:pt>
    <dgm:pt modelId="{62E710F4-ABCB-4488-AD22-0C655AADC0DB}" type="pres">
      <dgm:prSet presAssocID="{2C67A363-9A30-450A-BC37-6985E7C7B861}" presName="composite" presStyleCnt="0"/>
      <dgm:spPr/>
    </dgm:pt>
    <dgm:pt modelId="{F07028AE-EC83-4691-869D-AD6BBD7CF4D3}" type="pres">
      <dgm:prSet presAssocID="{2C67A363-9A30-450A-BC37-6985E7C7B861}" presName="parTx" presStyleLbl="alignNode1" presStyleIdx="0" presStyleCnt="2">
        <dgm:presLayoutVars>
          <dgm:chMax val="0"/>
          <dgm:chPref val="0"/>
          <dgm:bulletEnabled val="1"/>
        </dgm:presLayoutVars>
      </dgm:prSet>
      <dgm:spPr/>
    </dgm:pt>
    <dgm:pt modelId="{AFFD036E-C253-47E9-9CB0-C75C83D41187}" type="pres">
      <dgm:prSet presAssocID="{2C67A363-9A30-450A-BC37-6985E7C7B861}" presName="desTx" presStyleLbl="alignAccFollowNode1" presStyleIdx="0" presStyleCnt="2" custLinFactNeighborX="-430" custLinFactNeighborY="123">
        <dgm:presLayoutVars>
          <dgm:bulletEnabled val="1"/>
        </dgm:presLayoutVars>
      </dgm:prSet>
      <dgm:spPr/>
    </dgm:pt>
    <dgm:pt modelId="{5E5785AE-E693-47DF-B618-AA0F745C18BD}" type="pres">
      <dgm:prSet presAssocID="{FDE9F36B-924E-4E03-8854-6233F9D795B0}" presName="space" presStyleCnt="0"/>
      <dgm:spPr/>
    </dgm:pt>
    <dgm:pt modelId="{63D04B4E-BC34-4261-AFB9-64D9F9C76BBA}" type="pres">
      <dgm:prSet presAssocID="{D92A1A45-F909-42DC-92EE-396B442CA4F7}" presName="composite" presStyleCnt="0"/>
      <dgm:spPr/>
    </dgm:pt>
    <dgm:pt modelId="{C1F215FF-3B9B-48E5-BB04-48FF52F3BE26}" type="pres">
      <dgm:prSet presAssocID="{D92A1A45-F909-42DC-92EE-396B442CA4F7}" presName="parTx" presStyleLbl="alignNode1" presStyleIdx="1" presStyleCnt="2">
        <dgm:presLayoutVars>
          <dgm:chMax val="0"/>
          <dgm:chPref val="0"/>
          <dgm:bulletEnabled val="1"/>
        </dgm:presLayoutVars>
      </dgm:prSet>
      <dgm:spPr/>
    </dgm:pt>
    <dgm:pt modelId="{78BEFB12-0110-4B62-B309-1E06C21E2ED1}" type="pres">
      <dgm:prSet presAssocID="{D92A1A45-F909-42DC-92EE-396B442CA4F7}" presName="desTx" presStyleLbl="alignAccFollowNode1" presStyleIdx="1" presStyleCnt="2">
        <dgm:presLayoutVars>
          <dgm:bulletEnabled val="1"/>
        </dgm:presLayoutVars>
      </dgm:prSet>
      <dgm:spPr/>
    </dgm:pt>
  </dgm:ptLst>
  <dgm:cxnLst>
    <dgm:cxn modelId="{3E98E105-8445-464B-B8EA-016A0E2A3DF3}" type="presOf" srcId="{2C67A363-9A30-450A-BC37-6985E7C7B861}" destId="{F07028AE-EC83-4691-869D-AD6BBD7CF4D3}" srcOrd="0" destOrd="0" presId="urn:microsoft.com/office/officeart/2005/8/layout/hList1"/>
    <dgm:cxn modelId="{C7BAD707-CBC6-42C9-87D1-8742115A7065}" srcId="{D92A1A45-F909-42DC-92EE-396B442CA4F7}" destId="{12953DB3-6ACE-4746-8EA1-EB4568C2833F}" srcOrd="1" destOrd="0" parTransId="{F66A3A9F-B2D3-4E8E-8662-CF1A7FE5C738}" sibTransId="{62936C36-10B9-441C-8449-A517ABB83862}"/>
    <dgm:cxn modelId="{86B30116-159B-4F94-851B-7B81C13B07ED}" srcId="{D92A1A45-F909-42DC-92EE-396B442CA4F7}" destId="{37FC6191-E5F1-4C9B-AFF2-4D51BC462DA7}" srcOrd="3" destOrd="0" parTransId="{CD952068-3502-432D-BB81-82D5D12AB7C6}" sibTransId="{CC801EB3-66DA-4811-83F2-6B80B9D627E6}"/>
    <dgm:cxn modelId="{7C61DC16-5299-4662-94BE-582A10AAC0F2}" type="presOf" srcId="{12953DB3-6ACE-4746-8EA1-EB4568C2833F}" destId="{78BEFB12-0110-4B62-B309-1E06C21E2ED1}" srcOrd="0" destOrd="1" presId="urn:microsoft.com/office/officeart/2005/8/layout/hList1"/>
    <dgm:cxn modelId="{36E63D21-AD5B-4757-A0E7-B8A4514C79C9}" type="presOf" srcId="{12A612A4-2737-4FF8-8B19-01B94FBF5BE2}" destId="{AFFD036E-C253-47E9-9CB0-C75C83D41187}" srcOrd="0" destOrd="4" presId="urn:microsoft.com/office/officeart/2005/8/layout/hList1"/>
    <dgm:cxn modelId="{8CB44226-85CC-4D95-9714-FEAB82A1D5FA}" type="presOf" srcId="{489CE53A-FEE6-4DE4-8CB5-A11FB4876964}" destId="{AFFD036E-C253-47E9-9CB0-C75C83D41187}" srcOrd="0" destOrd="1" presId="urn:microsoft.com/office/officeart/2005/8/layout/hList1"/>
    <dgm:cxn modelId="{8AEE0827-F78B-4454-8266-785FCB7DD4A4}" type="presOf" srcId="{1243E156-5C78-4256-8E08-313329E30C77}" destId="{78BEFB12-0110-4B62-B309-1E06C21E2ED1}" srcOrd="0" destOrd="0" presId="urn:microsoft.com/office/officeart/2005/8/layout/hList1"/>
    <dgm:cxn modelId="{50DA492E-4567-4F33-A62C-713505B38234}" srcId="{DE7CFB4B-53C4-42FC-9933-AE4DA73EB8E6}" destId="{55C57347-1879-4C9C-9255-0AB9DB70AF59}" srcOrd="2" destOrd="0" parTransId="{37C64664-07C3-4706-9124-E2C35CDE8057}" sibTransId="{CA896EC0-FDA6-41B6-8DF0-5050A88FAC16}"/>
    <dgm:cxn modelId="{F89A7937-4590-4D21-A8C0-16DCA6565E3E}" srcId="{D92A1A45-F909-42DC-92EE-396B442CA4F7}" destId="{1243E156-5C78-4256-8E08-313329E30C77}" srcOrd="0" destOrd="0" parTransId="{D7DEFB6A-A259-418E-8383-360C5F6F2026}" sibTransId="{9844EE3F-83DB-4F63-917E-5996C8537C67}"/>
    <dgm:cxn modelId="{2681BD37-03A5-4A05-8FC3-DAC4A1B5C6A0}" type="presOf" srcId="{55C57347-1879-4C9C-9255-0AB9DB70AF59}" destId="{AFFD036E-C253-47E9-9CB0-C75C83D41187}" srcOrd="0" destOrd="3" presId="urn:microsoft.com/office/officeart/2005/8/layout/hList1"/>
    <dgm:cxn modelId="{DE224D62-C33A-4C9C-9B5A-359635602E40}" srcId="{DE7CFB4B-53C4-42FC-9933-AE4DA73EB8E6}" destId="{12A612A4-2737-4FF8-8B19-01B94FBF5BE2}" srcOrd="3" destOrd="0" parTransId="{D6619FF5-1B28-48B4-BF7B-CE1F970144CF}" sibTransId="{6E09AD1F-04A5-4E90-A7E8-9CCABCC70CE9}"/>
    <dgm:cxn modelId="{C053C46B-873D-4FFC-91C2-0758E0DBC81B}" type="presOf" srcId="{6B3AC287-8295-4C05-A6AA-5D765012EF83}" destId="{AFFD036E-C253-47E9-9CB0-C75C83D41187}" srcOrd="0" destOrd="2" presId="urn:microsoft.com/office/officeart/2005/8/layout/hList1"/>
    <dgm:cxn modelId="{7711A86F-646E-4599-AD66-EAA92135823D}" srcId="{706DB56E-B9AA-4D5F-BEFE-8DF7BD068D12}" destId="{2C67A363-9A30-450A-BC37-6985E7C7B861}" srcOrd="0" destOrd="0" parTransId="{26BE57B5-30E9-4964-8722-5133E0CFD67B}" sibTransId="{FDE9F36B-924E-4E03-8854-6233F9D795B0}"/>
    <dgm:cxn modelId="{14D4C351-C96B-40CD-8D33-7691F7283CA3}" srcId="{DE7CFB4B-53C4-42FC-9933-AE4DA73EB8E6}" destId="{6B3AC287-8295-4C05-A6AA-5D765012EF83}" srcOrd="1" destOrd="0" parTransId="{375D5559-6525-41E8-9323-26EC7686ADEF}" sibTransId="{238C43E6-FCF5-47D6-AC4C-FCE2F9044BB8}"/>
    <dgm:cxn modelId="{FCD5F75A-4D11-4CAC-88FA-8EF538A68907}" type="presOf" srcId="{D92A1A45-F909-42DC-92EE-396B442CA4F7}" destId="{C1F215FF-3B9B-48E5-BB04-48FF52F3BE26}" srcOrd="0" destOrd="0" presId="urn:microsoft.com/office/officeart/2005/8/layout/hList1"/>
    <dgm:cxn modelId="{35BEF17B-0EA1-48F9-AF77-0B5E27E8CD0E}" srcId="{706DB56E-B9AA-4D5F-BEFE-8DF7BD068D12}" destId="{D92A1A45-F909-42DC-92EE-396B442CA4F7}" srcOrd="1" destOrd="0" parTransId="{2F776837-B25C-4A1C-B6F2-DF230DBAFF41}" sibTransId="{9062F8B3-CB4F-46EE-BE15-58B028060FA8}"/>
    <dgm:cxn modelId="{F5856C81-E6BF-43A7-875F-68BEADF29A36}" type="presOf" srcId="{37FC6191-E5F1-4C9B-AFF2-4D51BC462DA7}" destId="{78BEFB12-0110-4B62-B309-1E06C21E2ED1}" srcOrd="0" destOrd="3" presId="urn:microsoft.com/office/officeart/2005/8/layout/hList1"/>
    <dgm:cxn modelId="{E96D59BF-FBAD-49A1-B6A7-7F1DB3E3AC4C}" srcId="{DE7CFB4B-53C4-42FC-9933-AE4DA73EB8E6}" destId="{489CE53A-FEE6-4DE4-8CB5-A11FB4876964}" srcOrd="0" destOrd="0" parTransId="{F143E314-DBDB-42CF-99E1-DDE4EEB6FD7B}" sibTransId="{7EB49267-1D6A-4EB2-A61A-6496B7570F58}"/>
    <dgm:cxn modelId="{C78BE3BF-1BB5-4F8A-A23D-F61A8B600198}" type="presOf" srcId="{706DB56E-B9AA-4D5F-BEFE-8DF7BD068D12}" destId="{046F5A51-9E21-4326-8F4F-5826A6AB48E0}" srcOrd="0" destOrd="0" presId="urn:microsoft.com/office/officeart/2005/8/layout/hList1"/>
    <dgm:cxn modelId="{EE00B4C0-767B-4FB7-84AD-C14F2C3E073C}" type="presOf" srcId="{43996F32-E22A-4551-9DFD-B0307DE7B910}" destId="{78BEFB12-0110-4B62-B309-1E06C21E2ED1}" srcOrd="0" destOrd="2" presId="urn:microsoft.com/office/officeart/2005/8/layout/hList1"/>
    <dgm:cxn modelId="{49443FDA-523B-4453-B30B-16E6D990D1E7}" type="presOf" srcId="{DE7CFB4B-53C4-42FC-9933-AE4DA73EB8E6}" destId="{AFFD036E-C253-47E9-9CB0-C75C83D41187}" srcOrd="0" destOrd="0" presId="urn:microsoft.com/office/officeart/2005/8/layout/hList1"/>
    <dgm:cxn modelId="{5A9C13E9-B005-4CF3-B489-FD3503D35C36}" srcId="{2C67A363-9A30-450A-BC37-6985E7C7B861}" destId="{DE7CFB4B-53C4-42FC-9933-AE4DA73EB8E6}" srcOrd="0" destOrd="0" parTransId="{B388120E-7DAE-4E9C-879B-9E4B1476FADF}" sibTransId="{694B587C-74BD-450C-B7C6-E217A4E7D6A1}"/>
    <dgm:cxn modelId="{AEFD25F1-A598-4CEC-A4D1-FDADC4CCF13D}" srcId="{D92A1A45-F909-42DC-92EE-396B442CA4F7}" destId="{43996F32-E22A-4551-9DFD-B0307DE7B910}" srcOrd="2" destOrd="0" parTransId="{39BBCCE4-E259-4048-B9B4-35CADEA59906}" sibTransId="{C0BBE893-FAB1-41EF-91FF-92DC79C3216C}"/>
    <dgm:cxn modelId="{30EC732E-A067-45B3-81F2-89E4C8FA7311}" type="presParOf" srcId="{046F5A51-9E21-4326-8F4F-5826A6AB48E0}" destId="{62E710F4-ABCB-4488-AD22-0C655AADC0DB}" srcOrd="0" destOrd="0" presId="urn:microsoft.com/office/officeart/2005/8/layout/hList1"/>
    <dgm:cxn modelId="{33F138CB-D76B-4B45-9C60-49426DE96112}" type="presParOf" srcId="{62E710F4-ABCB-4488-AD22-0C655AADC0DB}" destId="{F07028AE-EC83-4691-869D-AD6BBD7CF4D3}" srcOrd="0" destOrd="0" presId="urn:microsoft.com/office/officeart/2005/8/layout/hList1"/>
    <dgm:cxn modelId="{2EFE643B-47EC-461D-B4DB-CAE2886BDB9B}" type="presParOf" srcId="{62E710F4-ABCB-4488-AD22-0C655AADC0DB}" destId="{AFFD036E-C253-47E9-9CB0-C75C83D41187}" srcOrd="1" destOrd="0" presId="urn:microsoft.com/office/officeart/2005/8/layout/hList1"/>
    <dgm:cxn modelId="{671D662F-2DD1-42BE-B07F-0235E2FC08D9}" type="presParOf" srcId="{046F5A51-9E21-4326-8F4F-5826A6AB48E0}" destId="{5E5785AE-E693-47DF-B618-AA0F745C18BD}" srcOrd="1" destOrd="0" presId="urn:microsoft.com/office/officeart/2005/8/layout/hList1"/>
    <dgm:cxn modelId="{61EBD071-9332-45BA-9C9C-6C125820502D}" type="presParOf" srcId="{046F5A51-9E21-4326-8F4F-5826A6AB48E0}" destId="{63D04B4E-BC34-4261-AFB9-64D9F9C76BBA}" srcOrd="2" destOrd="0" presId="urn:microsoft.com/office/officeart/2005/8/layout/hList1"/>
    <dgm:cxn modelId="{01D26CE3-F016-454B-9E9D-E1364000543F}" type="presParOf" srcId="{63D04B4E-BC34-4261-AFB9-64D9F9C76BBA}" destId="{C1F215FF-3B9B-48E5-BB04-48FF52F3BE26}" srcOrd="0" destOrd="0" presId="urn:microsoft.com/office/officeart/2005/8/layout/hList1"/>
    <dgm:cxn modelId="{E2DBCA27-090A-49CF-A24E-A2DF4CA963FE}" type="presParOf" srcId="{63D04B4E-BC34-4261-AFB9-64D9F9C76BBA}" destId="{78BEFB12-0110-4B62-B309-1E06C21E2ED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6DB56E-B9AA-4D5F-BEFE-8DF7BD068D1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
        </a:p>
      </dgm:t>
    </dgm:pt>
    <dgm:pt modelId="{2C67A363-9A30-450A-BC37-6985E7C7B861}">
      <dgm:prSet phldrT="[Text]"/>
      <dgm:spPr/>
      <dgm:t>
        <a:bodyPr/>
        <a:lstStyle/>
        <a:p>
          <a:pPr algn="ctr" rtl="0"/>
          <a:r>
            <a:rPr lang="es" b="0" i="0" u="none" baseline="0"/>
            <a:t>Participación y desarrollo de las comunidades</a:t>
          </a:r>
          <a:endParaRPr lang="es" dirty="0"/>
        </a:p>
      </dgm:t>
    </dgm:pt>
    <dgm:pt modelId="{26BE57B5-30E9-4964-8722-5133E0CFD67B}" type="parTrans" cxnId="{7711A86F-646E-4599-AD66-EAA92135823D}">
      <dgm:prSet/>
      <dgm:spPr/>
      <dgm:t>
        <a:bodyPr/>
        <a:lstStyle/>
        <a:p>
          <a:endParaRPr lang="es"/>
        </a:p>
      </dgm:t>
    </dgm:pt>
    <dgm:pt modelId="{FDE9F36B-924E-4E03-8854-6233F9D795B0}" type="sibTrans" cxnId="{7711A86F-646E-4599-AD66-EAA92135823D}">
      <dgm:prSet/>
      <dgm:spPr/>
      <dgm:t>
        <a:bodyPr/>
        <a:lstStyle/>
        <a:p>
          <a:endParaRPr lang="es"/>
        </a:p>
      </dgm:t>
    </dgm:pt>
    <dgm:pt modelId="{DE7CFB4B-53C4-42FC-9933-AE4DA73EB8E6}">
      <dgm:prSet phldrT="[Text]"/>
      <dgm:spPr/>
      <dgm:t>
        <a:bodyPr/>
        <a:lstStyle/>
        <a:p>
          <a:pPr algn="l" rtl="0">
            <a:buNone/>
          </a:pPr>
          <a:r>
            <a:rPr lang="es" b="0" i="0" u="none" baseline="0">
              <a:solidFill>
                <a:schemeClr val="tx1"/>
              </a:solidFill>
            </a:rPr>
            <a:t>La actividad de una empresa puede tener un impacto positivo directo o indirecto en las comunidades o poblaciones cercanas a lo largo de la cadena de suministro. Algunos ejemplos aplicables al sector de los minerales: </a:t>
          </a:r>
          <a:endParaRPr lang="es" dirty="0"/>
        </a:p>
      </dgm:t>
    </dgm:pt>
    <dgm:pt modelId="{B388120E-7DAE-4E9C-879B-9E4B1476FADF}" type="parTrans" cxnId="{5A9C13E9-B005-4CF3-B489-FD3503D35C36}">
      <dgm:prSet/>
      <dgm:spPr/>
      <dgm:t>
        <a:bodyPr/>
        <a:lstStyle/>
        <a:p>
          <a:endParaRPr lang="es"/>
        </a:p>
      </dgm:t>
    </dgm:pt>
    <dgm:pt modelId="{694B587C-74BD-450C-B7C6-E217A4E7D6A1}" type="sibTrans" cxnId="{5A9C13E9-B005-4CF3-B489-FD3503D35C36}">
      <dgm:prSet/>
      <dgm:spPr/>
      <dgm:t>
        <a:bodyPr/>
        <a:lstStyle/>
        <a:p>
          <a:endParaRPr lang="es"/>
        </a:p>
      </dgm:t>
    </dgm:pt>
    <dgm:pt modelId="{0F03201E-9A58-431D-AC48-48C4736A41B3}">
      <dgm:prSet/>
      <dgm:spPr/>
      <dgm:t>
        <a:bodyPr/>
        <a:lstStyle/>
        <a:p>
          <a:pPr algn="l" rtl="0">
            <a:buFont typeface="Arial" panose="020B0604020202020204" pitchFamily="34" charset="0"/>
            <a:buChar char="•"/>
          </a:pPr>
          <a:r>
            <a:rPr lang="es" b="0" i="0" u="none" baseline="0">
              <a:solidFill>
                <a:schemeClr val="tx1"/>
              </a:solidFill>
            </a:rPr>
            <a:t>Creación de empleo y desarrollo de competencias</a:t>
          </a:r>
        </a:p>
      </dgm:t>
    </dgm:pt>
    <dgm:pt modelId="{D50F2309-E143-489E-9AD9-7664643EEA4F}" type="parTrans" cxnId="{8B4A0B04-2F48-454C-AB2E-CB63A6219174}">
      <dgm:prSet/>
      <dgm:spPr/>
      <dgm:t>
        <a:bodyPr/>
        <a:lstStyle/>
        <a:p>
          <a:endParaRPr lang="es"/>
        </a:p>
      </dgm:t>
    </dgm:pt>
    <dgm:pt modelId="{C169C1C3-0721-4A3E-8D4D-DCA729E91103}" type="sibTrans" cxnId="{8B4A0B04-2F48-454C-AB2E-CB63A6219174}">
      <dgm:prSet/>
      <dgm:spPr/>
      <dgm:t>
        <a:bodyPr/>
        <a:lstStyle/>
        <a:p>
          <a:endParaRPr lang="es"/>
        </a:p>
      </dgm:t>
    </dgm:pt>
    <dgm:pt modelId="{2331F92E-21FB-491E-8005-3EE4FE653AAF}">
      <dgm:prSet/>
      <dgm:spPr/>
      <dgm:t>
        <a:bodyPr/>
        <a:lstStyle/>
        <a:p>
          <a:pPr algn="l" rtl="0">
            <a:buFont typeface="Arial" panose="020B0604020202020204" pitchFamily="34" charset="0"/>
            <a:buChar char="•"/>
          </a:pPr>
          <a:r>
            <a:rPr lang="es" b="0" i="0" u="none" baseline="0">
              <a:solidFill>
                <a:schemeClr val="tx1"/>
              </a:solidFill>
            </a:rPr>
            <a:t>Adquisiciones locales para apoyar a las empresas locales y reducir la huella de carbono</a:t>
          </a:r>
        </a:p>
      </dgm:t>
    </dgm:pt>
    <dgm:pt modelId="{139D9A7F-5C73-49D2-B979-3A6E6BF042A6}" type="parTrans" cxnId="{FB7D9B71-496F-46D7-8BB0-3B722A2BDA46}">
      <dgm:prSet/>
      <dgm:spPr/>
      <dgm:t>
        <a:bodyPr/>
        <a:lstStyle/>
        <a:p>
          <a:endParaRPr lang="es"/>
        </a:p>
      </dgm:t>
    </dgm:pt>
    <dgm:pt modelId="{7F725744-630C-40A8-AA48-705FB631EE48}" type="sibTrans" cxnId="{FB7D9B71-496F-46D7-8BB0-3B722A2BDA46}">
      <dgm:prSet/>
      <dgm:spPr/>
      <dgm:t>
        <a:bodyPr/>
        <a:lstStyle/>
        <a:p>
          <a:endParaRPr lang="es"/>
        </a:p>
      </dgm:t>
    </dgm:pt>
    <dgm:pt modelId="{60DDA0EF-1E48-4DAF-88FA-F4B6EFAFFBB5}">
      <dgm:prSet/>
      <dgm:spPr/>
      <dgm:t>
        <a:bodyPr/>
        <a:lstStyle/>
        <a:p>
          <a:pPr algn="l" rtl="0">
            <a:buFont typeface="Arial" panose="020B0604020202020204" pitchFamily="34" charset="0"/>
            <a:buChar char="•"/>
          </a:pPr>
          <a:r>
            <a:rPr lang="es" b="0" i="0" u="none" baseline="0">
              <a:solidFill>
                <a:schemeClr val="tx1"/>
              </a:solidFill>
            </a:rPr>
            <a:t>Inversión en la comunidad (filantropía, etc.) </a:t>
          </a:r>
        </a:p>
      </dgm:t>
    </dgm:pt>
    <dgm:pt modelId="{A4D1EC97-103B-42DA-86E2-FCC8511ECB3A}" type="parTrans" cxnId="{6F348A74-A2FA-49C4-A624-51B8361B464C}">
      <dgm:prSet/>
      <dgm:spPr/>
      <dgm:t>
        <a:bodyPr/>
        <a:lstStyle/>
        <a:p>
          <a:endParaRPr lang="es"/>
        </a:p>
      </dgm:t>
    </dgm:pt>
    <dgm:pt modelId="{7E572A72-D09B-4D28-958C-CB13D9414B38}" type="sibTrans" cxnId="{6F348A74-A2FA-49C4-A624-51B8361B464C}">
      <dgm:prSet/>
      <dgm:spPr/>
      <dgm:t>
        <a:bodyPr/>
        <a:lstStyle/>
        <a:p>
          <a:endParaRPr lang="es"/>
        </a:p>
      </dgm:t>
    </dgm:pt>
    <dgm:pt modelId="{109DFA4C-32B6-40BF-9E4A-14242077FBD5}">
      <dgm:prSet/>
      <dgm:spPr/>
      <dgm:t>
        <a:bodyPr/>
        <a:lstStyle/>
        <a:p>
          <a:pPr algn="l" rtl="0">
            <a:buFont typeface="Arial" panose="020B0604020202020204" pitchFamily="34" charset="0"/>
            <a:buChar char="•"/>
          </a:pPr>
          <a:r>
            <a:rPr lang="es" b="0" i="0" u="none" baseline="0">
              <a:solidFill>
                <a:schemeClr val="tx1"/>
              </a:solidFill>
            </a:rPr>
            <a:t>Cooperación con los proveedores y las organizaciones locales</a:t>
          </a:r>
        </a:p>
      </dgm:t>
    </dgm:pt>
    <dgm:pt modelId="{E3D0C6F8-EFA6-4EA5-930E-85F8EF871396}" type="parTrans" cxnId="{6BECACE2-3B86-4BFC-92F6-A1D76CA9412E}">
      <dgm:prSet/>
      <dgm:spPr/>
      <dgm:t>
        <a:bodyPr/>
        <a:lstStyle/>
        <a:p>
          <a:endParaRPr lang="es"/>
        </a:p>
      </dgm:t>
    </dgm:pt>
    <dgm:pt modelId="{D744F814-9C99-4878-AC6B-FCC7893617F6}" type="sibTrans" cxnId="{6BECACE2-3B86-4BFC-92F6-A1D76CA9412E}">
      <dgm:prSet/>
      <dgm:spPr/>
      <dgm:t>
        <a:bodyPr/>
        <a:lstStyle/>
        <a:p>
          <a:endParaRPr lang="es"/>
        </a:p>
      </dgm:t>
    </dgm:pt>
    <dgm:pt modelId="{C1E97AB4-74AC-4620-B9F4-242F6A9EDFB0}">
      <dgm:prSet/>
      <dgm:spPr/>
      <dgm:t>
        <a:bodyPr/>
        <a:lstStyle/>
        <a:p>
          <a:pPr algn="l" rtl="0">
            <a:buFont typeface="Arial" panose="020B0604020202020204" pitchFamily="34" charset="0"/>
            <a:buChar char="•"/>
          </a:pPr>
          <a:r>
            <a:rPr lang="es" b="0" i="0" u="none" baseline="0">
              <a:solidFill>
                <a:schemeClr val="tx1"/>
              </a:solidFill>
            </a:rPr>
            <a:t>Fomento de la participación de los proveedores en las comunidades de los países donde operan</a:t>
          </a:r>
        </a:p>
      </dgm:t>
    </dgm:pt>
    <dgm:pt modelId="{2DD072AE-E8A7-4962-8ECE-22A7A902490E}" type="parTrans" cxnId="{430490F8-3756-494A-A7AE-AEAF30400A55}">
      <dgm:prSet/>
      <dgm:spPr/>
      <dgm:t>
        <a:bodyPr/>
        <a:lstStyle/>
        <a:p>
          <a:endParaRPr lang="es"/>
        </a:p>
      </dgm:t>
    </dgm:pt>
    <dgm:pt modelId="{6C1C89C4-7FC6-4819-8D23-7F77D7D842CC}" type="sibTrans" cxnId="{430490F8-3756-494A-A7AE-AEAF30400A55}">
      <dgm:prSet/>
      <dgm:spPr/>
      <dgm:t>
        <a:bodyPr/>
        <a:lstStyle/>
        <a:p>
          <a:endParaRPr lang="es"/>
        </a:p>
      </dgm:t>
    </dgm:pt>
    <dgm:pt modelId="{586D94BE-3C14-4123-AEA3-B7442FF528C1}">
      <dgm:prSet/>
      <dgm:spPr/>
      <dgm:t>
        <a:bodyPr/>
        <a:lstStyle/>
        <a:p>
          <a:pPr algn="l" rtl="0">
            <a:buFont typeface="Arial" panose="020B0604020202020204" pitchFamily="34" charset="0"/>
            <a:buNone/>
          </a:pPr>
          <a:r>
            <a:rPr lang="es" b="0" i="0" u="none" baseline="0" dirty="0"/>
            <a:t>Es muy común que las empresas identifiquen las actividades de participación comunitaria como el alcance completo de la RSC, pero como ha visto es mucho más amplio. Sin embargo, como pyme puede hacer mucho para apoyar a las comunidades vinculadas al ámbito de actividades de su empresa. Para garantizar la sostenibilidad de las acciones, debe tener en cuenta lo siguiente: </a:t>
          </a:r>
          <a:endParaRPr lang="es" dirty="0">
            <a:solidFill>
              <a:schemeClr val="tx1"/>
            </a:solidFill>
          </a:endParaRPr>
        </a:p>
      </dgm:t>
    </dgm:pt>
    <dgm:pt modelId="{5CFECBBE-509B-434F-B652-741F1134FC5A}" type="parTrans" cxnId="{5F6A53B6-5D55-4523-BEC9-9EC30118E496}">
      <dgm:prSet/>
      <dgm:spPr/>
      <dgm:t>
        <a:bodyPr/>
        <a:lstStyle/>
        <a:p>
          <a:endParaRPr lang="es"/>
        </a:p>
      </dgm:t>
    </dgm:pt>
    <dgm:pt modelId="{6519D241-2162-4041-AD25-846002AD320B}" type="sibTrans" cxnId="{5F6A53B6-5D55-4523-BEC9-9EC30118E496}">
      <dgm:prSet/>
      <dgm:spPr/>
      <dgm:t>
        <a:bodyPr/>
        <a:lstStyle/>
        <a:p>
          <a:endParaRPr lang="es"/>
        </a:p>
      </dgm:t>
    </dgm:pt>
    <dgm:pt modelId="{C1B0BCFD-14A8-47C1-9E80-B435F157626D}">
      <dgm:prSet/>
      <dgm:spPr/>
      <dgm:t>
        <a:bodyPr/>
        <a:lstStyle/>
        <a:p>
          <a:pPr algn="l" rtl="0">
            <a:buFont typeface="Arial" panose="020B0604020202020204" pitchFamily="34" charset="0"/>
            <a:buChar char="•"/>
          </a:pPr>
          <a:endParaRPr lang="es" dirty="0">
            <a:solidFill>
              <a:schemeClr val="tx1"/>
            </a:solidFill>
          </a:endParaRPr>
        </a:p>
      </dgm:t>
    </dgm:pt>
    <dgm:pt modelId="{A7C433D1-6DC0-4D50-8352-3B7C18BF06CA}" type="parTrans" cxnId="{B9B49647-9E62-48D3-85E8-6A62B3E9AEFB}">
      <dgm:prSet/>
      <dgm:spPr/>
      <dgm:t>
        <a:bodyPr/>
        <a:lstStyle/>
        <a:p>
          <a:endParaRPr lang="es"/>
        </a:p>
      </dgm:t>
    </dgm:pt>
    <dgm:pt modelId="{9CEB2685-6023-4BC2-B142-F7B54B4F6B62}" type="sibTrans" cxnId="{B9B49647-9E62-48D3-85E8-6A62B3E9AEFB}">
      <dgm:prSet/>
      <dgm:spPr/>
      <dgm:t>
        <a:bodyPr/>
        <a:lstStyle/>
        <a:p>
          <a:endParaRPr lang="es"/>
        </a:p>
      </dgm:t>
    </dgm:pt>
    <dgm:pt modelId="{74E7E26E-B857-45E4-B696-3AD8EFEAD164}">
      <dgm:prSet/>
      <dgm:spPr/>
      <dgm:t>
        <a:bodyPr/>
        <a:lstStyle/>
        <a:p>
          <a:pPr algn="l" rtl="0">
            <a:buFont typeface="Arial" panose="020B0604020202020204" pitchFamily="34" charset="0"/>
            <a:buChar char="•"/>
          </a:pPr>
          <a:r>
            <a:rPr lang="es" b="0" i="0" u="none" baseline="0"/>
            <a:t> Centrarse en las comunidades y las partes interesadas afectadas/vinculadas a las operaciones de su empresa.</a:t>
          </a:r>
        </a:p>
      </dgm:t>
    </dgm:pt>
    <dgm:pt modelId="{0BD3C7E1-7C0E-47E1-A7FF-E2C05C4B18B9}" type="parTrans" cxnId="{74049701-1B02-4DA0-A030-FC6745A97CDB}">
      <dgm:prSet/>
      <dgm:spPr/>
      <dgm:t>
        <a:bodyPr/>
        <a:lstStyle/>
        <a:p>
          <a:endParaRPr lang="es"/>
        </a:p>
      </dgm:t>
    </dgm:pt>
    <dgm:pt modelId="{7EF52EAE-5EA6-4B5E-A5BC-E47C2581613A}" type="sibTrans" cxnId="{74049701-1B02-4DA0-A030-FC6745A97CDB}">
      <dgm:prSet/>
      <dgm:spPr/>
      <dgm:t>
        <a:bodyPr/>
        <a:lstStyle/>
        <a:p>
          <a:endParaRPr lang="es"/>
        </a:p>
      </dgm:t>
    </dgm:pt>
    <dgm:pt modelId="{3650A9FF-E979-4DC1-8EF5-AFC183C1F4EA}">
      <dgm:prSet/>
      <dgm:spPr/>
      <dgm:t>
        <a:bodyPr/>
        <a:lstStyle/>
        <a:p>
          <a:pPr algn="l" rtl="0">
            <a:buFont typeface="Arial" panose="020B0604020202020204" pitchFamily="34" charset="0"/>
            <a:buChar char="•"/>
          </a:pPr>
          <a:r>
            <a:rPr lang="es" b="0" i="0" u="none" baseline="0" dirty="0"/>
            <a:t> Asociarse con organizaciones locales y/o especializadas para asignar mejor las ayudas financieras.</a:t>
          </a:r>
        </a:p>
      </dgm:t>
    </dgm:pt>
    <dgm:pt modelId="{8D8947EE-CE92-4D13-8914-8F1540FF28B8}" type="parTrans" cxnId="{C0AE8D00-C112-4A1B-93D0-26359C3C3A83}">
      <dgm:prSet/>
      <dgm:spPr/>
      <dgm:t>
        <a:bodyPr/>
        <a:lstStyle/>
        <a:p>
          <a:endParaRPr lang="es"/>
        </a:p>
      </dgm:t>
    </dgm:pt>
    <dgm:pt modelId="{4A8D4AC3-4EED-4B7F-B4DB-E6C7759AF3F6}" type="sibTrans" cxnId="{C0AE8D00-C112-4A1B-93D0-26359C3C3A83}">
      <dgm:prSet/>
      <dgm:spPr/>
      <dgm:t>
        <a:bodyPr/>
        <a:lstStyle/>
        <a:p>
          <a:endParaRPr lang="es"/>
        </a:p>
      </dgm:t>
    </dgm:pt>
    <dgm:pt modelId="{BF6A7041-7887-48EC-9018-A82EFB8DEE9F}">
      <dgm:prSet/>
      <dgm:spPr/>
      <dgm:t>
        <a:bodyPr/>
        <a:lstStyle/>
        <a:p>
          <a:pPr algn="l" rtl="0">
            <a:buFont typeface="Arial" panose="020B0604020202020204" pitchFamily="34" charset="0"/>
            <a:buNone/>
          </a:pPr>
          <a:endParaRPr lang="es" dirty="0">
            <a:solidFill>
              <a:schemeClr val="tx1"/>
            </a:solidFill>
          </a:endParaRPr>
        </a:p>
      </dgm:t>
    </dgm:pt>
    <dgm:pt modelId="{B79D8AE5-8EEC-4364-8D65-F63FEEFA0FDB}" type="parTrans" cxnId="{53193A44-B0AC-44F6-BD1B-36BAC09771D1}">
      <dgm:prSet/>
      <dgm:spPr/>
      <dgm:t>
        <a:bodyPr/>
        <a:lstStyle/>
        <a:p>
          <a:endParaRPr lang="es"/>
        </a:p>
      </dgm:t>
    </dgm:pt>
    <dgm:pt modelId="{B6F468FA-F4B9-4BC9-A1E7-06AAD8924FA0}" type="sibTrans" cxnId="{53193A44-B0AC-44F6-BD1B-36BAC09771D1}">
      <dgm:prSet/>
      <dgm:spPr/>
      <dgm:t>
        <a:bodyPr/>
        <a:lstStyle/>
        <a:p>
          <a:endParaRPr lang="es"/>
        </a:p>
      </dgm:t>
    </dgm:pt>
    <dgm:pt modelId="{1FA3823B-64F5-4AA2-8E43-C9EDF3483814}">
      <dgm:prSet phldrT="[Text]"/>
      <dgm:spPr/>
      <dgm:t>
        <a:bodyPr/>
        <a:lstStyle/>
        <a:p>
          <a:pPr algn="l" rtl="0">
            <a:buNone/>
          </a:pPr>
          <a:endParaRPr lang="es" dirty="0"/>
        </a:p>
      </dgm:t>
    </dgm:pt>
    <dgm:pt modelId="{16836C11-123F-4C0C-BE16-00BDBA8F873A}" type="parTrans" cxnId="{AF7F3538-40ED-4244-9FE4-4CE943B53DB0}">
      <dgm:prSet/>
      <dgm:spPr/>
      <dgm:t>
        <a:bodyPr/>
        <a:lstStyle/>
        <a:p>
          <a:endParaRPr lang="es"/>
        </a:p>
      </dgm:t>
    </dgm:pt>
    <dgm:pt modelId="{73D218C3-362C-492A-83D5-647DE05B920D}" type="sibTrans" cxnId="{AF7F3538-40ED-4244-9FE4-4CE943B53DB0}">
      <dgm:prSet/>
      <dgm:spPr/>
      <dgm:t>
        <a:bodyPr/>
        <a:lstStyle/>
        <a:p>
          <a:endParaRPr lang="es"/>
        </a:p>
      </dgm:t>
    </dgm:pt>
    <dgm:pt modelId="{046F5A51-9E21-4326-8F4F-5826A6AB48E0}" type="pres">
      <dgm:prSet presAssocID="{706DB56E-B9AA-4D5F-BEFE-8DF7BD068D12}" presName="Name0" presStyleCnt="0">
        <dgm:presLayoutVars>
          <dgm:dir/>
          <dgm:animLvl val="lvl"/>
          <dgm:resizeHandles val="exact"/>
        </dgm:presLayoutVars>
      </dgm:prSet>
      <dgm:spPr/>
    </dgm:pt>
    <dgm:pt modelId="{62E710F4-ABCB-4488-AD22-0C655AADC0DB}" type="pres">
      <dgm:prSet presAssocID="{2C67A363-9A30-450A-BC37-6985E7C7B861}" presName="composite" presStyleCnt="0"/>
      <dgm:spPr/>
    </dgm:pt>
    <dgm:pt modelId="{F07028AE-EC83-4691-869D-AD6BBD7CF4D3}" type="pres">
      <dgm:prSet presAssocID="{2C67A363-9A30-450A-BC37-6985E7C7B861}" presName="parTx" presStyleLbl="alignNode1" presStyleIdx="0" presStyleCnt="1">
        <dgm:presLayoutVars>
          <dgm:chMax val="0"/>
          <dgm:chPref val="0"/>
          <dgm:bulletEnabled val="1"/>
        </dgm:presLayoutVars>
      </dgm:prSet>
      <dgm:spPr/>
    </dgm:pt>
    <dgm:pt modelId="{AFFD036E-C253-47E9-9CB0-C75C83D41187}" type="pres">
      <dgm:prSet presAssocID="{2C67A363-9A30-450A-BC37-6985E7C7B861}" presName="desTx" presStyleLbl="alignAccFollowNode1" presStyleIdx="0" presStyleCnt="1" custLinFactNeighborX="-430" custLinFactNeighborY="123">
        <dgm:presLayoutVars>
          <dgm:bulletEnabled val="1"/>
        </dgm:presLayoutVars>
      </dgm:prSet>
      <dgm:spPr/>
    </dgm:pt>
  </dgm:ptLst>
  <dgm:cxnLst>
    <dgm:cxn modelId="{C0AE8D00-C112-4A1B-93D0-26359C3C3A83}" srcId="{BF6A7041-7887-48EC-9018-A82EFB8DEE9F}" destId="{3650A9FF-E979-4DC1-8EF5-AFC183C1F4EA}" srcOrd="1" destOrd="0" parTransId="{8D8947EE-CE92-4D13-8914-8F1540FF28B8}" sibTransId="{4A8D4AC3-4EED-4B7F-B4DB-E6C7759AF3F6}"/>
    <dgm:cxn modelId="{74049701-1B02-4DA0-A030-FC6745A97CDB}" srcId="{BF6A7041-7887-48EC-9018-A82EFB8DEE9F}" destId="{74E7E26E-B857-45E4-B696-3AD8EFEAD164}" srcOrd="0" destOrd="0" parTransId="{0BD3C7E1-7C0E-47E1-A7FF-E2C05C4B18B9}" sibTransId="{7EF52EAE-5EA6-4B5E-A5BC-E47C2581613A}"/>
    <dgm:cxn modelId="{8B4A0B04-2F48-454C-AB2E-CB63A6219174}" srcId="{1FA3823B-64F5-4AA2-8E43-C9EDF3483814}" destId="{0F03201E-9A58-431D-AC48-48C4736A41B3}" srcOrd="0" destOrd="0" parTransId="{D50F2309-E143-489E-9AD9-7664643EEA4F}" sibTransId="{C169C1C3-0721-4A3E-8D4D-DCA729E91103}"/>
    <dgm:cxn modelId="{3E98E105-8445-464B-B8EA-016A0E2A3DF3}" type="presOf" srcId="{2C67A363-9A30-450A-BC37-6985E7C7B861}" destId="{F07028AE-EC83-4691-869D-AD6BBD7CF4D3}" srcOrd="0" destOrd="0" presId="urn:microsoft.com/office/officeart/2005/8/layout/hList1"/>
    <dgm:cxn modelId="{4B44610B-33BF-4EA4-A06F-A82C7FCDA8D1}" type="presOf" srcId="{3650A9FF-E979-4DC1-8EF5-AFC183C1F4EA}" destId="{AFFD036E-C253-47E9-9CB0-C75C83D41187}" srcOrd="0" destOrd="11" presId="urn:microsoft.com/office/officeart/2005/8/layout/hList1"/>
    <dgm:cxn modelId="{FF1AB720-96F5-4396-B1F1-A0B4D78956CF}" type="presOf" srcId="{0F03201E-9A58-431D-AC48-48C4736A41B3}" destId="{AFFD036E-C253-47E9-9CB0-C75C83D41187}" srcOrd="0" destOrd="2" presId="urn:microsoft.com/office/officeart/2005/8/layout/hList1"/>
    <dgm:cxn modelId="{AF7F3538-40ED-4244-9FE4-4CE943B53DB0}" srcId="{2C67A363-9A30-450A-BC37-6985E7C7B861}" destId="{1FA3823B-64F5-4AA2-8E43-C9EDF3483814}" srcOrd="1" destOrd="0" parTransId="{16836C11-123F-4C0C-BE16-00BDBA8F873A}" sibTransId="{73D218C3-362C-492A-83D5-647DE05B920D}"/>
    <dgm:cxn modelId="{09702363-F487-4CD5-9793-AD7DD80CF07A}" type="presOf" srcId="{74E7E26E-B857-45E4-B696-3AD8EFEAD164}" destId="{AFFD036E-C253-47E9-9CB0-C75C83D41187}" srcOrd="0" destOrd="10" presId="urn:microsoft.com/office/officeart/2005/8/layout/hList1"/>
    <dgm:cxn modelId="{53193A44-B0AC-44F6-BD1B-36BAC09771D1}" srcId="{2C67A363-9A30-450A-BC37-6985E7C7B861}" destId="{BF6A7041-7887-48EC-9018-A82EFB8DEE9F}" srcOrd="3" destOrd="0" parTransId="{B79D8AE5-8EEC-4364-8D65-F63FEEFA0FDB}" sibTransId="{B6F468FA-F4B9-4BC9-A1E7-06AAD8924FA0}"/>
    <dgm:cxn modelId="{B9B49647-9E62-48D3-85E8-6A62B3E9AEFB}" srcId="{1FA3823B-64F5-4AA2-8E43-C9EDF3483814}" destId="{C1B0BCFD-14A8-47C1-9E80-B435F157626D}" srcOrd="5" destOrd="0" parTransId="{A7C433D1-6DC0-4D50-8352-3B7C18BF06CA}" sibTransId="{9CEB2685-6023-4BC2-B142-F7B54B4F6B62}"/>
    <dgm:cxn modelId="{61346B4F-C33A-47C9-A58F-157BE0644300}" type="presOf" srcId="{1FA3823B-64F5-4AA2-8E43-C9EDF3483814}" destId="{AFFD036E-C253-47E9-9CB0-C75C83D41187}" srcOrd="0" destOrd="1" presId="urn:microsoft.com/office/officeart/2005/8/layout/hList1"/>
    <dgm:cxn modelId="{7711A86F-646E-4599-AD66-EAA92135823D}" srcId="{706DB56E-B9AA-4D5F-BEFE-8DF7BD068D12}" destId="{2C67A363-9A30-450A-BC37-6985E7C7B861}" srcOrd="0" destOrd="0" parTransId="{26BE57B5-30E9-4964-8722-5133E0CFD67B}" sibTransId="{FDE9F36B-924E-4E03-8854-6233F9D795B0}"/>
    <dgm:cxn modelId="{FB7D9B71-496F-46D7-8BB0-3B722A2BDA46}" srcId="{1FA3823B-64F5-4AA2-8E43-C9EDF3483814}" destId="{2331F92E-21FB-491E-8005-3EE4FE653AAF}" srcOrd="1" destOrd="0" parTransId="{139D9A7F-5C73-49D2-B979-3A6E6BF042A6}" sibTransId="{7F725744-630C-40A8-AA48-705FB631EE48}"/>
    <dgm:cxn modelId="{6F348A74-A2FA-49C4-A624-51B8361B464C}" srcId="{1FA3823B-64F5-4AA2-8E43-C9EDF3483814}" destId="{60DDA0EF-1E48-4DAF-88FA-F4B6EFAFFBB5}" srcOrd="2" destOrd="0" parTransId="{A4D1EC97-103B-42DA-86E2-FCC8511ECB3A}" sibTransId="{7E572A72-D09B-4D28-958C-CB13D9414B38}"/>
    <dgm:cxn modelId="{387EA674-1628-4C6C-B7C7-7CB33965DAC8}" type="presOf" srcId="{2331F92E-21FB-491E-8005-3EE4FE653AAF}" destId="{AFFD036E-C253-47E9-9CB0-C75C83D41187}" srcOrd="0" destOrd="3" presId="urn:microsoft.com/office/officeart/2005/8/layout/hList1"/>
    <dgm:cxn modelId="{6D65F88F-C936-4617-91D2-4CC77F5A6FB7}" type="presOf" srcId="{109DFA4C-32B6-40BF-9E4A-14242077FBD5}" destId="{AFFD036E-C253-47E9-9CB0-C75C83D41187}" srcOrd="0" destOrd="5" presId="urn:microsoft.com/office/officeart/2005/8/layout/hList1"/>
    <dgm:cxn modelId="{867C399E-49E6-4F1B-8951-27F61793C3D6}" type="presOf" srcId="{60DDA0EF-1E48-4DAF-88FA-F4B6EFAFFBB5}" destId="{AFFD036E-C253-47E9-9CB0-C75C83D41187}" srcOrd="0" destOrd="4" presId="urn:microsoft.com/office/officeart/2005/8/layout/hList1"/>
    <dgm:cxn modelId="{1F17D3A3-4488-4889-9A38-E987285F9A94}" type="presOf" srcId="{BF6A7041-7887-48EC-9018-A82EFB8DEE9F}" destId="{AFFD036E-C253-47E9-9CB0-C75C83D41187}" srcOrd="0" destOrd="9" presId="urn:microsoft.com/office/officeart/2005/8/layout/hList1"/>
    <dgm:cxn modelId="{5F6A53B6-5D55-4523-BEC9-9EC30118E496}" srcId="{2C67A363-9A30-450A-BC37-6985E7C7B861}" destId="{586D94BE-3C14-4123-AEA3-B7442FF528C1}" srcOrd="2" destOrd="0" parTransId="{5CFECBBE-509B-434F-B652-741F1134FC5A}" sibTransId="{6519D241-2162-4041-AD25-846002AD320B}"/>
    <dgm:cxn modelId="{C78BE3BF-1BB5-4F8A-A23D-F61A8B600198}" type="presOf" srcId="{706DB56E-B9AA-4D5F-BEFE-8DF7BD068D12}" destId="{046F5A51-9E21-4326-8F4F-5826A6AB48E0}" srcOrd="0" destOrd="0" presId="urn:microsoft.com/office/officeart/2005/8/layout/hList1"/>
    <dgm:cxn modelId="{49443FDA-523B-4453-B30B-16E6D990D1E7}" type="presOf" srcId="{DE7CFB4B-53C4-42FC-9933-AE4DA73EB8E6}" destId="{AFFD036E-C253-47E9-9CB0-C75C83D41187}" srcOrd="0" destOrd="0" presId="urn:microsoft.com/office/officeart/2005/8/layout/hList1"/>
    <dgm:cxn modelId="{1EE681E1-D49D-485F-891F-5B7860304A4B}" type="presOf" srcId="{C1E97AB4-74AC-4620-B9F4-242F6A9EDFB0}" destId="{AFFD036E-C253-47E9-9CB0-C75C83D41187}" srcOrd="0" destOrd="6" presId="urn:microsoft.com/office/officeart/2005/8/layout/hList1"/>
    <dgm:cxn modelId="{6BECACE2-3B86-4BFC-92F6-A1D76CA9412E}" srcId="{1FA3823B-64F5-4AA2-8E43-C9EDF3483814}" destId="{109DFA4C-32B6-40BF-9E4A-14242077FBD5}" srcOrd="3" destOrd="0" parTransId="{E3D0C6F8-EFA6-4EA5-930E-85F8EF871396}" sibTransId="{D744F814-9C99-4878-AC6B-FCC7893617F6}"/>
    <dgm:cxn modelId="{9800BEE8-3AD2-4630-9946-CBC3F359BA7F}" type="presOf" srcId="{586D94BE-3C14-4123-AEA3-B7442FF528C1}" destId="{AFFD036E-C253-47E9-9CB0-C75C83D41187}" srcOrd="0" destOrd="8" presId="urn:microsoft.com/office/officeart/2005/8/layout/hList1"/>
    <dgm:cxn modelId="{5A9C13E9-B005-4CF3-B489-FD3503D35C36}" srcId="{2C67A363-9A30-450A-BC37-6985E7C7B861}" destId="{DE7CFB4B-53C4-42FC-9933-AE4DA73EB8E6}" srcOrd="0" destOrd="0" parTransId="{B388120E-7DAE-4E9C-879B-9E4B1476FADF}" sibTransId="{694B587C-74BD-450C-B7C6-E217A4E7D6A1}"/>
    <dgm:cxn modelId="{79F192ED-D241-449A-9A22-8505F0FF91A4}" type="presOf" srcId="{C1B0BCFD-14A8-47C1-9E80-B435F157626D}" destId="{AFFD036E-C253-47E9-9CB0-C75C83D41187}" srcOrd="0" destOrd="7" presId="urn:microsoft.com/office/officeart/2005/8/layout/hList1"/>
    <dgm:cxn modelId="{430490F8-3756-494A-A7AE-AEAF30400A55}" srcId="{1FA3823B-64F5-4AA2-8E43-C9EDF3483814}" destId="{C1E97AB4-74AC-4620-B9F4-242F6A9EDFB0}" srcOrd="4" destOrd="0" parTransId="{2DD072AE-E8A7-4962-8ECE-22A7A902490E}" sibTransId="{6C1C89C4-7FC6-4819-8D23-7F77D7D842CC}"/>
    <dgm:cxn modelId="{30EC732E-A067-45B3-81F2-89E4C8FA7311}" type="presParOf" srcId="{046F5A51-9E21-4326-8F4F-5826A6AB48E0}" destId="{62E710F4-ABCB-4488-AD22-0C655AADC0DB}" srcOrd="0" destOrd="0" presId="urn:microsoft.com/office/officeart/2005/8/layout/hList1"/>
    <dgm:cxn modelId="{33F138CB-D76B-4B45-9C60-49426DE96112}" type="presParOf" srcId="{62E710F4-ABCB-4488-AD22-0C655AADC0DB}" destId="{F07028AE-EC83-4691-869D-AD6BBD7CF4D3}" srcOrd="0" destOrd="0" presId="urn:microsoft.com/office/officeart/2005/8/layout/hList1"/>
    <dgm:cxn modelId="{2EFE643B-47EC-461D-B4DB-CAE2886BDB9B}" type="presParOf" srcId="{62E710F4-ABCB-4488-AD22-0C655AADC0DB}" destId="{AFFD036E-C253-47E9-9CB0-C75C83D4118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46C7141-18D3-43AB-951B-A3DCCA5C1CF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
        </a:p>
      </dgm:t>
    </dgm:pt>
    <dgm:pt modelId="{7716F644-5336-4CCD-BEF9-2D10568AA661}">
      <dgm:prSet phldrT="[Text]"/>
      <dgm:spPr/>
      <dgm:t>
        <a:bodyPr/>
        <a:lstStyle/>
        <a:p>
          <a:pPr algn="ctr" rtl="0">
            <a:buNone/>
          </a:pPr>
          <a:r>
            <a:rPr lang="es" b="0" i="0" u="none" baseline="0" dirty="0"/>
            <a:t>Asignación de responsabilidad </a:t>
          </a:r>
        </a:p>
      </dgm:t>
    </dgm:pt>
    <dgm:pt modelId="{816781CF-4643-4B2E-9992-1B5135DF6645}" type="parTrans" cxnId="{09A1E597-1909-43F3-A4A2-8027965BE63B}">
      <dgm:prSet/>
      <dgm:spPr/>
      <dgm:t>
        <a:bodyPr/>
        <a:lstStyle/>
        <a:p>
          <a:endParaRPr lang="es"/>
        </a:p>
      </dgm:t>
    </dgm:pt>
    <dgm:pt modelId="{1293BB9C-3201-4A94-BC5F-F593E0ACCF5C}" type="sibTrans" cxnId="{09A1E597-1909-43F3-A4A2-8027965BE63B}">
      <dgm:prSet/>
      <dgm:spPr/>
      <dgm:t>
        <a:bodyPr/>
        <a:lstStyle/>
        <a:p>
          <a:endParaRPr lang="es"/>
        </a:p>
      </dgm:t>
    </dgm:pt>
    <dgm:pt modelId="{9CA93B6F-E4A3-4903-94D5-594364067DA1}">
      <dgm:prSet phldrT="[Text]"/>
      <dgm:spPr/>
      <dgm:t>
        <a:bodyPr/>
        <a:lstStyle/>
        <a:p>
          <a:pPr algn="l" rtl="0"/>
          <a:r>
            <a:rPr lang="es" b="0" i="0" u="none" baseline="0"/>
            <a:t>¿Quién toma decisiones en su empresa? </a:t>
          </a:r>
        </a:p>
      </dgm:t>
    </dgm:pt>
    <dgm:pt modelId="{5CDB96E4-4B5B-490E-B2BF-DEC36F5A8133}" type="parTrans" cxnId="{1E51378E-FA44-46EB-BC9B-F338C0B946C8}">
      <dgm:prSet/>
      <dgm:spPr/>
      <dgm:t>
        <a:bodyPr/>
        <a:lstStyle/>
        <a:p>
          <a:endParaRPr lang="es"/>
        </a:p>
      </dgm:t>
    </dgm:pt>
    <dgm:pt modelId="{76F10E69-5C60-4EB6-901A-E56009AB8CDE}" type="sibTrans" cxnId="{1E51378E-FA44-46EB-BC9B-F338C0B946C8}">
      <dgm:prSet/>
      <dgm:spPr/>
      <dgm:t>
        <a:bodyPr/>
        <a:lstStyle/>
        <a:p>
          <a:endParaRPr lang="es"/>
        </a:p>
      </dgm:t>
    </dgm:pt>
    <dgm:pt modelId="{CB2A3D0C-AA76-4F29-BA24-11B954A46E6C}">
      <dgm:prSet phldrT="[Text]"/>
      <dgm:spPr/>
      <dgm:t>
        <a:bodyPr/>
        <a:lstStyle/>
        <a:p>
          <a:pPr algn="ctr" rtl="0">
            <a:buNone/>
          </a:pPr>
          <a:r>
            <a:rPr lang="es" b="0" i="0" u="none" baseline="0" dirty="0"/>
            <a:t>Evaluación del impacto social y ambiental </a:t>
          </a:r>
        </a:p>
      </dgm:t>
    </dgm:pt>
    <dgm:pt modelId="{99FD7605-5CC9-48F2-A1EC-B34FB22A1967}" type="parTrans" cxnId="{BC1F37A4-EB45-40C4-887A-737FBB20BE31}">
      <dgm:prSet/>
      <dgm:spPr/>
      <dgm:t>
        <a:bodyPr/>
        <a:lstStyle/>
        <a:p>
          <a:endParaRPr lang="es"/>
        </a:p>
      </dgm:t>
    </dgm:pt>
    <dgm:pt modelId="{4DFCCEA5-DF4E-4580-8CBE-2E7043DF9A17}" type="sibTrans" cxnId="{BC1F37A4-EB45-40C4-887A-737FBB20BE31}">
      <dgm:prSet/>
      <dgm:spPr/>
      <dgm:t>
        <a:bodyPr/>
        <a:lstStyle/>
        <a:p>
          <a:endParaRPr lang="es"/>
        </a:p>
      </dgm:t>
    </dgm:pt>
    <dgm:pt modelId="{C2D42FCF-EB3A-4B4F-97C2-2445496D1FC1}">
      <dgm:prSet phldrT="[Text]"/>
      <dgm:spPr/>
      <dgm:t>
        <a:bodyPr/>
        <a:lstStyle/>
        <a:p>
          <a:pPr algn="l" rtl="0"/>
          <a:r>
            <a:rPr lang="es" b="0" i="0" u="none" baseline="0" dirty="0"/>
            <a:t>¿Cuáles son los impactos sociales y ambientales reales/potenciales en toda su cadena de valor?</a:t>
          </a:r>
        </a:p>
      </dgm:t>
    </dgm:pt>
    <dgm:pt modelId="{E9E3B3D1-A37D-46E0-B8C5-0240B5DDAFF8}" type="parTrans" cxnId="{84D0C26D-2722-4780-A398-15E5223B97DD}">
      <dgm:prSet/>
      <dgm:spPr/>
      <dgm:t>
        <a:bodyPr/>
        <a:lstStyle/>
        <a:p>
          <a:endParaRPr lang="es"/>
        </a:p>
      </dgm:t>
    </dgm:pt>
    <dgm:pt modelId="{DC059934-BA08-42D0-9ED6-FAC7C5A1FAF1}" type="sibTrans" cxnId="{84D0C26D-2722-4780-A398-15E5223B97DD}">
      <dgm:prSet/>
      <dgm:spPr/>
      <dgm:t>
        <a:bodyPr/>
        <a:lstStyle/>
        <a:p>
          <a:endParaRPr lang="es"/>
        </a:p>
      </dgm:t>
    </dgm:pt>
    <dgm:pt modelId="{48297F93-28B4-44FB-8582-826906BC2521}">
      <dgm:prSet phldrT="[Text]"/>
      <dgm:spPr/>
      <dgm:t>
        <a:bodyPr/>
        <a:lstStyle/>
        <a:p>
          <a:pPr algn="l" rtl="0"/>
          <a:r>
            <a:rPr lang="es" b="0" i="0" u="none" baseline="0" dirty="0"/>
            <a:t>¿Están integradas las políticas y procedimientos de RSC en su modelo empresarial?</a:t>
          </a:r>
        </a:p>
      </dgm:t>
    </dgm:pt>
    <dgm:pt modelId="{A23E6C05-76B8-480F-949E-9E7D88E29648}" type="parTrans" cxnId="{58C0067F-06DB-45D5-B8C4-2E19CE3B92C6}">
      <dgm:prSet/>
      <dgm:spPr/>
      <dgm:t>
        <a:bodyPr/>
        <a:lstStyle/>
        <a:p>
          <a:endParaRPr lang="es"/>
        </a:p>
      </dgm:t>
    </dgm:pt>
    <dgm:pt modelId="{68C18005-B252-475F-B707-1D5EC3C86EDD}" type="sibTrans" cxnId="{58C0067F-06DB-45D5-B8C4-2E19CE3B92C6}">
      <dgm:prSet/>
      <dgm:spPr/>
      <dgm:t>
        <a:bodyPr/>
        <a:lstStyle/>
        <a:p>
          <a:endParaRPr lang="es"/>
        </a:p>
      </dgm:t>
    </dgm:pt>
    <dgm:pt modelId="{9C89616E-3450-4CEB-9FDA-7FECBBF6E6DA}">
      <dgm:prSet phldrT="[Text]"/>
      <dgm:spPr/>
      <dgm:t>
        <a:bodyPr/>
        <a:lstStyle/>
        <a:p>
          <a:pPr algn="ctr" rtl="0">
            <a:buNone/>
          </a:pPr>
          <a:r>
            <a:rPr lang="es" b="0" i="0" u="none" baseline="0" dirty="0"/>
            <a:t>Políticas, procedimientos e informes de las empresas</a:t>
          </a:r>
        </a:p>
      </dgm:t>
    </dgm:pt>
    <dgm:pt modelId="{9EFDD713-40A5-4C50-B66B-5B1F894284DD}" type="parTrans" cxnId="{BF6E8503-00E8-4F4F-8286-507301E41280}">
      <dgm:prSet/>
      <dgm:spPr/>
      <dgm:t>
        <a:bodyPr/>
        <a:lstStyle/>
        <a:p>
          <a:endParaRPr lang="es"/>
        </a:p>
      </dgm:t>
    </dgm:pt>
    <dgm:pt modelId="{86E37D34-C2DB-4ED6-98DF-4C4B528415F5}" type="sibTrans" cxnId="{BF6E8503-00E8-4F4F-8286-507301E41280}">
      <dgm:prSet/>
      <dgm:spPr/>
      <dgm:t>
        <a:bodyPr/>
        <a:lstStyle/>
        <a:p>
          <a:endParaRPr lang="es"/>
        </a:p>
      </dgm:t>
    </dgm:pt>
    <dgm:pt modelId="{57114435-3F19-497A-B40B-30F77ED084B2}">
      <dgm:prSet phldrT="[Text]"/>
      <dgm:spPr/>
      <dgm:t>
        <a:bodyPr/>
        <a:lstStyle/>
        <a:p>
          <a:pPr algn="l" rtl="0"/>
          <a:r>
            <a:rPr lang="es" b="0" i="0" u="none" baseline="0"/>
            <a:t>¿Conocen los trabajadores y proveedores sus políticas y procedimientos?</a:t>
          </a:r>
        </a:p>
      </dgm:t>
    </dgm:pt>
    <dgm:pt modelId="{4D9A62AD-E56D-4B2D-8346-946A73EFD406}" type="parTrans" cxnId="{0907069A-FA0A-40B4-97F6-DCF2E8F465A3}">
      <dgm:prSet/>
      <dgm:spPr/>
      <dgm:t>
        <a:bodyPr/>
        <a:lstStyle/>
        <a:p>
          <a:endParaRPr lang="es"/>
        </a:p>
      </dgm:t>
    </dgm:pt>
    <dgm:pt modelId="{5620CFA2-E5BD-4E0D-AC8D-EBDC02F62B0F}" type="sibTrans" cxnId="{0907069A-FA0A-40B4-97F6-DCF2E8F465A3}">
      <dgm:prSet/>
      <dgm:spPr/>
      <dgm:t>
        <a:bodyPr/>
        <a:lstStyle/>
        <a:p>
          <a:endParaRPr lang="es"/>
        </a:p>
      </dgm:t>
    </dgm:pt>
    <dgm:pt modelId="{C3F45D11-F711-478A-B1FD-5AE26F8B2B73}">
      <dgm:prSet phldrT="[Text]"/>
      <dgm:spPr/>
      <dgm:t>
        <a:bodyPr/>
        <a:lstStyle/>
        <a:p>
          <a:pPr algn="l" rtl="0"/>
          <a:r>
            <a:rPr lang="es" b="0" i="0" u="none" baseline="0" dirty="0"/>
            <a:t>¿Está recopilando datos sobre sus impactos sociales y ambientales? </a:t>
          </a:r>
        </a:p>
      </dgm:t>
    </dgm:pt>
    <dgm:pt modelId="{6209A58E-0CA8-4444-8730-4BD0920D4035}" type="parTrans" cxnId="{C3F5EC98-E8A4-416E-A8FE-C5DAF17D6537}">
      <dgm:prSet/>
      <dgm:spPr/>
      <dgm:t>
        <a:bodyPr/>
        <a:lstStyle/>
        <a:p>
          <a:endParaRPr lang="es"/>
        </a:p>
      </dgm:t>
    </dgm:pt>
    <dgm:pt modelId="{CA8F194D-48D9-4E6F-9A3A-3145179CE3D3}" type="sibTrans" cxnId="{C3F5EC98-E8A4-416E-A8FE-C5DAF17D6537}">
      <dgm:prSet/>
      <dgm:spPr/>
      <dgm:t>
        <a:bodyPr/>
        <a:lstStyle/>
        <a:p>
          <a:endParaRPr lang="es"/>
        </a:p>
      </dgm:t>
    </dgm:pt>
    <dgm:pt modelId="{2262FDCB-E10E-41B4-8DE7-780DBABA51AC}">
      <dgm:prSet phldrT="[Text]"/>
      <dgm:spPr/>
      <dgm:t>
        <a:bodyPr/>
        <a:lstStyle/>
        <a:p>
          <a:pPr algn="l" rtl="0"/>
          <a:r>
            <a:rPr lang="es" b="0" i="0" u="none" baseline="0" dirty="0"/>
            <a:t>¿Quién es responsable de la ejecución de las actividades relacionadas con la RSC (políticas, procedimientos, elaboración de informes)?</a:t>
          </a:r>
        </a:p>
      </dgm:t>
    </dgm:pt>
    <dgm:pt modelId="{8A1BF374-87B5-4706-B258-1166CB336A51}" type="parTrans" cxnId="{ED1384E6-18F0-4168-B6A3-A9DC4B1C77F2}">
      <dgm:prSet/>
      <dgm:spPr/>
      <dgm:t>
        <a:bodyPr/>
        <a:lstStyle/>
        <a:p>
          <a:endParaRPr lang="es"/>
        </a:p>
      </dgm:t>
    </dgm:pt>
    <dgm:pt modelId="{68A10D28-E2F9-4333-A7C4-18E117A2A009}" type="sibTrans" cxnId="{ED1384E6-18F0-4168-B6A3-A9DC4B1C77F2}">
      <dgm:prSet/>
      <dgm:spPr/>
      <dgm:t>
        <a:bodyPr/>
        <a:lstStyle/>
        <a:p>
          <a:endParaRPr lang="es"/>
        </a:p>
      </dgm:t>
    </dgm:pt>
    <dgm:pt modelId="{B1C2035A-1891-498A-BACD-1EB60B019A0C}">
      <dgm:prSet phldrT="[Text]"/>
      <dgm:spPr/>
      <dgm:t>
        <a:bodyPr/>
        <a:lstStyle/>
        <a:p>
          <a:pPr algn="l" rtl="0"/>
          <a:r>
            <a:rPr lang="es" b="0" i="0" u="none" baseline="0" dirty="0"/>
            <a:t>¿Han aprobado los ejecutivos/altos directivos la evaluación del impacto de la RSC y las acciones relacionadas?</a:t>
          </a:r>
        </a:p>
      </dgm:t>
    </dgm:pt>
    <dgm:pt modelId="{C4BACBC8-05D8-44AB-9015-E251BD87F646}" type="parTrans" cxnId="{9CFFF08D-2CA5-40E6-8E62-6C59F2CF6BD0}">
      <dgm:prSet/>
      <dgm:spPr/>
      <dgm:t>
        <a:bodyPr/>
        <a:lstStyle/>
        <a:p>
          <a:endParaRPr lang="es"/>
        </a:p>
      </dgm:t>
    </dgm:pt>
    <dgm:pt modelId="{B2B1C0BA-5346-4E88-B0B6-8206F5102EA0}" type="sibTrans" cxnId="{9CFFF08D-2CA5-40E6-8E62-6C59F2CF6BD0}">
      <dgm:prSet/>
      <dgm:spPr/>
      <dgm:t>
        <a:bodyPr/>
        <a:lstStyle/>
        <a:p>
          <a:endParaRPr lang="es"/>
        </a:p>
      </dgm:t>
    </dgm:pt>
    <dgm:pt modelId="{8ACB24EB-587A-4275-8FD8-2DC8C888B816}">
      <dgm:prSet phldrT="[Text]"/>
      <dgm:spPr/>
      <dgm:t>
        <a:bodyPr/>
        <a:lstStyle/>
        <a:p>
          <a:pPr algn="l" rtl="0"/>
          <a:r>
            <a:rPr lang="es" b="0" i="0" u="none" baseline="0" dirty="0"/>
            <a:t>¿Comparte de forma periódica novedades relevantes con sus partes interesadas sobre sus impactos sociales y ambientales?</a:t>
          </a:r>
        </a:p>
      </dgm:t>
    </dgm:pt>
    <dgm:pt modelId="{18A7E127-19F5-4F9B-8742-33ED50EAB8E3}" type="parTrans" cxnId="{3A10B681-B666-4475-A35A-948BCABF1D74}">
      <dgm:prSet/>
      <dgm:spPr/>
      <dgm:t>
        <a:bodyPr/>
        <a:lstStyle/>
        <a:p>
          <a:endParaRPr lang="es"/>
        </a:p>
      </dgm:t>
    </dgm:pt>
    <dgm:pt modelId="{AECCD2C5-B6F9-4587-9D3D-B2E7291103EC}" type="sibTrans" cxnId="{3A10B681-B666-4475-A35A-948BCABF1D74}">
      <dgm:prSet/>
      <dgm:spPr/>
      <dgm:t>
        <a:bodyPr/>
        <a:lstStyle/>
        <a:p>
          <a:endParaRPr lang="es"/>
        </a:p>
      </dgm:t>
    </dgm:pt>
    <dgm:pt modelId="{87F1C2CF-6339-493C-97CD-E15209DBBD2D}" type="pres">
      <dgm:prSet presAssocID="{D46C7141-18D3-43AB-951B-A3DCCA5C1CFE}" presName="Name0" presStyleCnt="0">
        <dgm:presLayoutVars>
          <dgm:dir/>
          <dgm:animLvl val="lvl"/>
          <dgm:resizeHandles val="exact"/>
        </dgm:presLayoutVars>
      </dgm:prSet>
      <dgm:spPr/>
    </dgm:pt>
    <dgm:pt modelId="{C1A52EC2-6C5F-4BA5-90D2-403C0624AE0C}" type="pres">
      <dgm:prSet presAssocID="{7716F644-5336-4CCD-BEF9-2D10568AA661}" presName="composite" presStyleCnt="0"/>
      <dgm:spPr/>
    </dgm:pt>
    <dgm:pt modelId="{DC23F65B-87C6-4C0E-A460-6373EF0BC24B}" type="pres">
      <dgm:prSet presAssocID="{7716F644-5336-4CCD-BEF9-2D10568AA661}" presName="parTx" presStyleLbl="alignNode1" presStyleIdx="0" presStyleCnt="3">
        <dgm:presLayoutVars>
          <dgm:chMax val="0"/>
          <dgm:chPref val="0"/>
          <dgm:bulletEnabled val="1"/>
        </dgm:presLayoutVars>
      </dgm:prSet>
      <dgm:spPr/>
    </dgm:pt>
    <dgm:pt modelId="{7BBCDB5F-0C6D-4649-A6B4-84ED51C6FC35}" type="pres">
      <dgm:prSet presAssocID="{7716F644-5336-4CCD-BEF9-2D10568AA661}" presName="desTx" presStyleLbl="alignAccFollowNode1" presStyleIdx="0" presStyleCnt="3">
        <dgm:presLayoutVars>
          <dgm:bulletEnabled val="1"/>
        </dgm:presLayoutVars>
      </dgm:prSet>
      <dgm:spPr/>
    </dgm:pt>
    <dgm:pt modelId="{329030D8-CACA-4CA1-A24A-4DE3A5AE7925}" type="pres">
      <dgm:prSet presAssocID="{1293BB9C-3201-4A94-BC5F-F593E0ACCF5C}" presName="space" presStyleCnt="0"/>
      <dgm:spPr/>
    </dgm:pt>
    <dgm:pt modelId="{95194DF8-ECE7-4E95-ACF5-718C140675D8}" type="pres">
      <dgm:prSet presAssocID="{CB2A3D0C-AA76-4F29-BA24-11B954A46E6C}" presName="composite" presStyleCnt="0"/>
      <dgm:spPr/>
    </dgm:pt>
    <dgm:pt modelId="{1F34EDA0-1D70-4107-AC20-4C1FD0F9D6C2}" type="pres">
      <dgm:prSet presAssocID="{CB2A3D0C-AA76-4F29-BA24-11B954A46E6C}" presName="parTx" presStyleLbl="alignNode1" presStyleIdx="1" presStyleCnt="3">
        <dgm:presLayoutVars>
          <dgm:chMax val="0"/>
          <dgm:chPref val="0"/>
          <dgm:bulletEnabled val="1"/>
        </dgm:presLayoutVars>
      </dgm:prSet>
      <dgm:spPr/>
    </dgm:pt>
    <dgm:pt modelId="{50D4B462-D8D2-4C85-A60F-B853834F8A67}" type="pres">
      <dgm:prSet presAssocID="{CB2A3D0C-AA76-4F29-BA24-11B954A46E6C}" presName="desTx" presStyleLbl="alignAccFollowNode1" presStyleIdx="1" presStyleCnt="3">
        <dgm:presLayoutVars>
          <dgm:bulletEnabled val="1"/>
        </dgm:presLayoutVars>
      </dgm:prSet>
      <dgm:spPr/>
    </dgm:pt>
    <dgm:pt modelId="{4EEB682D-EF58-47F3-98EA-0737B0FC8699}" type="pres">
      <dgm:prSet presAssocID="{4DFCCEA5-DF4E-4580-8CBE-2E7043DF9A17}" presName="space" presStyleCnt="0"/>
      <dgm:spPr/>
    </dgm:pt>
    <dgm:pt modelId="{842CC544-867B-4590-967F-F5A7705809B1}" type="pres">
      <dgm:prSet presAssocID="{9C89616E-3450-4CEB-9FDA-7FECBBF6E6DA}" presName="composite" presStyleCnt="0"/>
      <dgm:spPr/>
    </dgm:pt>
    <dgm:pt modelId="{C58A541B-E375-43F8-8A0B-B09575DE3384}" type="pres">
      <dgm:prSet presAssocID="{9C89616E-3450-4CEB-9FDA-7FECBBF6E6DA}" presName="parTx" presStyleLbl="alignNode1" presStyleIdx="2" presStyleCnt="3">
        <dgm:presLayoutVars>
          <dgm:chMax val="0"/>
          <dgm:chPref val="0"/>
          <dgm:bulletEnabled val="1"/>
        </dgm:presLayoutVars>
      </dgm:prSet>
      <dgm:spPr/>
    </dgm:pt>
    <dgm:pt modelId="{076533B0-0869-447A-B4DA-64B118C661C9}" type="pres">
      <dgm:prSet presAssocID="{9C89616E-3450-4CEB-9FDA-7FECBBF6E6DA}" presName="desTx" presStyleLbl="alignAccFollowNode1" presStyleIdx="2" presStyleCnt="3">
        <dgm:presLayoutVars>
          <dgm:bulletEnabled val="1"/>
        </dgm:presLayoutVars>
      </dgm:prSet>
      <dgm:spPr/>
    </dgm:pt>
  </dgm:ptLst>
  <dgm:cxnLst>
    <dgm:cxn modelId="{BF6E8503-00E8-4F4F-8286-507301E41280}" srcId="{D46C7141-18D3-43AB-951B-A3DCCA5C1CFE}" destId="{9C89616E-3450-4CEB-9FDA-7FECBBF6E6DA}" srcOrd="2" destOrd="0" parTransId="{9EFDD713-40A5-4C50-B66B-5B1F894284DD}" sibTransId="{86E37D34-C2DB-4ED6-98DF-4C4B528415F5}"/>
    <dgm:cxn modelId="{46CB5B19-821D-4734-BFB5-A2FB35943009}" type="presOf" srcId="{48297F93-28B4-44FB-8582-826906BC2521}" destId="{50D4B462-D8D2-4C85-A60F-B853834F8A67}" srcOrd="0" destOrd="1" presId="urn:microsoft.com/office/officeart/2005/8/layout/hList1"/>
    <dgm:cxn modelId="{96F0D219-AF51-49EB-AF46-A4E96226B9C2}" type="presOf" srcId="{D46C7141-18D3-43AB-951B-A3DCCA5C1CFE}" destId="{87F1C2CF-6339-493C-97CD-E15209DBBD2D}" srcOrd="0" destOrd="0" presId="urn:microsoft.com/office/officeart/2005/8/layout/hList1"/>
    <dgm:cxn modelId="{1FB63926-BB2C-4099-8E88-F09F0628D688}" type="presOf" srcId="{C2D42FCF-EB3A-4B4F-97C2-2445496D1FC1}" destId="{50D4B462-D8D2-4C85-A60F-B853834F8A67}" srcOrd="0" destOrd="0" presId="urn:microsoft.com/office/officeart/2005/8/layout/hList1"/>
    <dgm:cxn modelId="{6E10D25E-3A40-4A95-9910-01C8E4A18045}" type="presOf" srcId="{C3F45D11-F711-478A-B1FD-5AE26F8B2B73}" destId="{076533B0-0869-447A-B4DA-64B118C661C9}" srcOrd="0" destOrd="1" presId="urn:microsoft.com/office/officeart/2005/8/layout/hList1"/>
    <dgm:cxn modelId="{401B2565-EA87-4FE8-AA30-66A4F545039C}" type="presOf" srcId="{B1C2035A-1891-498A-BACD-1EB60B019A0C}" destId="{7BBCDB5F-0C6D-4649-A6B4-84ED51C6FC35}" srcOrd="0" destOrd="1" presId="urn:microsoft.com/office/officeart/2005/8/layout/hList1"/>
    <dgm:cxn modelId="{84D0C26D-2722-4780-A398-15E5223B97DD}" srcId="{CB2A3D0C-AA76-4F29-BA24-11B954A46E6C}" destId="{C2D42FCF-EB3A-4B4F-97C2-2445496D1FC1}" srcOrd="0" destOrd="0" parTransId="{E9E3B3D1-A37D-46E0-B8C5-0240B5DDAFF8}" sibTransId="{DC059934-BA08-42D0-9ED6-FAC7C5A1FAF1}"/>
    <dgm:cxn modelId="{B116206E-5B47-43AD-B665-32E9044B0B19}" type="presOf" srcId="{8ACB24EB-587A-4275-8FD8-2DC8C888B816}" destId="{076533B0-0869-447A-B4DA-64B118C661C9}" srcOrd="0" destOrd="2" presId="urn:microsoft.com/office/officeart/2005/8/layout/hList1"/>
    <dgm:cxn modelId="{4486D055-93B7-4634-83EF-B7710CAFFD6E}" type="presOf" srcId="{9C89616E-3450-4CEB-9FDA-7FECBBF6E6DA}" destId="{C58A541B-E375-43F8-8A0B-B09575DE3384}" srcOrd="0" destOrd="0" presId="urn:microsoft.com/office/officeart/2005/8/layout/hList1"/>
    <dgm:cxn modelId="{79F74177-FA73-4107-8D4C-A5518D5D251C}" type="presOf" srcId="{57114435-3F19-497A-B40B-30F77ED084B2}" destId="{076533B0-0869-447A-B4DA-64B118C661C9}" srcOrd="0" destOrd="0" presId="urn:microsoft.com/office/officeart/2005/8/layout/hList1"/>
    <dgm:cxn modelId="{3886C37E-7213-44A7-9FAE-930A1FA02464}" type="presOf" srcId="{7716F644-5336-4CCD-BEF9-2D10568AA661}" destId="{DC23F65B-87C6-4C0E-A460-6373EF0BC24B}" srcOrd="0" destOrd="0" presId="urn:microsoft.com/office/officeart/2005/8/layout/hList1"/>
    <dgm:cxn modelId="{58C0067F-06DB-45D5-B8C4-2E19CE3B92C6}" srcId="{CB2A3D0C-AA76-4F29-BA24-11B954A46E6C}" destId="{48297F93-28B4-44FB-8582-826906BC2521}" srcOrd="1" destOrd="0" parTransId="{A23E6C05-76B8-480F-949E-9E7D88E29648}" sibTransId="{68C18005-B252-475F-B707-1D5EC3C86EDD}"/>
    <dgm:cxn modelId="{3A10B681-B666-4475-A35A-948BCABF1D74}" srcId="{9C89616E-3450-4CEB-9FDA-7FECBBF6E6DA}" destId="{8ACB24EB-587A-4275-8FD8-2DC8C888B816}" srcOrd="2" destOrd="0" parTransId="{18A7E127-19F5-4F9B-8742-33ED50EAB8E3}" sibTransId="{AECCD2C5-B6F9-4587-9D3D-B2E7291103EC}"/>
    <dgm:cxn modelId="{9CFFF08D-2CA5-40E6-8E62-6C59F2CF6BD0}" srcId="{7716F644-5336-4CCD-BEF9-2D10568AA661}" destId="{B1C2035A-1891-498A-BACD-1EB60B019A0C}" srcOrd="1" destOrd="0" parTransId="{C4BACBC8-05D8-44AB-9015-E251BD87F646}" sibTransId="{B2B1C0BA-5346-4E88-B0B6-8206F5102EA0}"/>
    <dgm:cxn modelId="{1E51378E-FA44-46EB-BC9B-F338C0B946C8}" srcId="{7716F644-5336-4CCD-BEF9-2D10568AA661}" destId="{9CA93B6F-E4A3-4903-94D5-594364067DA1}" srcOrd="0" destOrd="0" parTransId="{5CDB96E4-4B5B-490E-B2BF-DEC36F5A8133}" sibTransId="{76F10E69-5C60-4EB6-901A-E56009AB8CDE}"/>
    <dgm:cxn modelId="{09A1E597-1909-43F3-A4A2-8027965BE63B}" srcId="{D46C7141-18D3-43AB-951B-A3DCCA5C1CFE}" destId="{7716F644-5336-4CCD-BEF9-2D10568AA661}" srcOrd="0" destOrd="0" parTransId="{816781CF-4643-4B2E-9992-1B5135DF6645}" sibTransId="{1293BB9C-3201-4A94-BC5F-F593E0ACCF5C}"/>
    <dgm:cxn modelId="{C3F5EC98-E8A4-416E-A8FE-C5DAF17D6537}" srcId="{9C89616E-3450-4CEB-9FDA-7FECBBF6E6DA}" destId="{C3F45D11-F711-478A-B1FD-5AE26F8B2B73}" srcOrd="1" destOrd="0" parTransId="{6209A58E-0CA8-4444-8730-4BD0920D4035}" sibTransId="{CA8F194D-48D9-4E6F-9A3A-3145179CE3D3}"/>
    <dgm:cxn modelId="{0907069A-FA0A-40B4-97F6-DCF2E8F465A3}" srcId="{9C89616E-3450-4CEB-9FDA-7FECBBF6E6DA}" destId="{57114435-3F19-497A-B40B-30F77ED084B2}" srcOrd="0" destOrd="0" parTransId="{4D9A62AD-E56D-4B2D-8346-946A73EFD406}" sibTransId="{5620CFA2-E5BD-4E0D-AC8D-EBDC02F62B0F}"/>
    <dgm:cxn modelId="{BC1F37A4-EB45-40C4-887A-737FBB20BE31}" srcId="{D46C7141-18D3-43AB-951B-A3DCCA5C1CFE}" destId="{CB2A3D0C-AA76-4F29-BA24-11B954A46E6C}" srcOrd="1" destOrd="0" parTransId="{99FD7605-5CC9-48F2-A1EC-B34FB22A1967}" sibTransId="{4DFCCEA5-DF4E-4580-8CBE-2E7043DF9A17}"/>
    <dgm:cxn modelId="{9A2A6BA8-F4C5-42E3-85FB-371DA9D280CC}" type="presOf" srcId="{9CA93B6F-E4A3-4903-94D5-594364067DA1}" destId="{7BBCDB5F-0C6D-4649-A6B4-84ED51C6FC35}" srcOrd="0" destOrd="0" presId="urn:microsoft.com/office/officeart/2005/8/layout/hList1"/>
    <dgm:cxn modelId="{F00FD2D6-7A88-40C7-B6AD-B63821B8F7B6}" type="presOf" srcId="{2262FDCB-E10E-41B4-8DE7-780DBABA51AC}" destId="{7BBCDB5F-0C6D-4649-A6B4-84ED51C6FC35}" srcOrd="0" destOrd="2" presId="urn:microsoft.com/office/officeart/2005/8/layout/hList1"/>
    <dgm:cxn modelId="{E3EF62DE-7971-4AFD-BDAE-EE04687958D9}" type="presOf" srcId="{CB2A3D0C-AA76-4F29-BA24-11B954A46E6C}" destId="{1F34EDA0-1D70-4107-AC20-4C1FD0F9D6C2}" srcOrd="0" destOrd="0" presId="urn:microsoft.com/office/officeart/2005/8/layout/hList1"/>
    <dgm:cxn modelId="{ED1384E6-18F0-4168-B6A3-A9DC4B1C77F2}" srcId="{7716F644-5336-4CCD-BEF9-2D10568AA661}" destId="{2262FDCB-E10E-41B4-8DE7-780DBABA51AC}" srcOrd="2" destOrd="0" parTransId="{8A1BF374-87B5-4706-B258-1166CB336A51}" sibTransId="{68A10D28-E2F9-4333-A7C4-18E117A2A009}"/>
    <dgm:cxn modelId="{61CEE913-4CA3-4B73-A707-91BAB9A30FB1}" type="presParOf" srcId="{87F1C2CF-6339-493C-97CD-E15209DBBD2D}" destId="{C1A52EC2-6C5F-4BA5-90D2-403C0624AE0C}" srcOrd="0" destOrd="0" presId="urn:microsoft.com/office/officeart/2005/8/layout/hList1"/>
    <dgm:cxn modelId="{368FCF2F-0870-4049-A57C-B4A4385441CA}" type="presParOf" srcId="{C1A52EC2-6C5F-4BA5-90D2-403C0624AE0C}" destId="{DC23F65B-87C6-4C0E-A460-6373EF0BC24B}" srcOrd="0" destOrd="0" presId="urn:microsoft.com/office/officeart/2005/8/layout/hList1"/>
    <dgm:cxn modelId="{5FBB2C52-D27B-4E20-9B7D-7EFB0CCF6A56}" type="presParOf" srcId="{C1A52EC2-6C5F-4BA5-90D2-403C0624AE0C}" destId="{7BBCDB5F-0C6D-4649-A6B4-84ED51C6FC35}" srcOrd="1" destOrd="0" presId="urn:microsoft.com/office/officeart/2005/8/layout/hList1"/>
    <dgm:cxn modelId="{A0C5946B-7DEB-4841-A7DA-8EB4765E5D39}" type="presParOf" srcId="{87F1C2CF-6339-493C-97CD-E15209DBBD2D}" destId="{329030D8-CACA-4CA1-A24A-4DE3A5AE7925}" srcOrd="1" destOrd="0" presId="urn:microsoft.com/office/officeart/2005/8/layout/hList1"/>
    <dgm:cxn modelId="{265CBDFC-3B3F-4B31-81B2-05D7891DBEC9}" type="presParOf" srcId="{87F1C2CF-6339-493C-97CD-E15209DBBD2D}" destId="{95194DF8-ECE7-4E95-ACF5-718C140675D8}" srcOrd="2" destOrd="0" presId="urn:microsoft.com/office/officeart/2005/8/layout/hList1"/>
    <dgm:cxn modelId="{F05E0DF0-B566-4DE0-A556-ECFEF037148A}" type="presParOf" srcId="{95194DF8-ECE7-4E95-ACF5-718C140675D8}" destId="{1F34EDA0-1D70-4107-AC20-4C1FD0F9D6C2}" srcOrd="0" destOrd="0" presId="urn:microsoft.com/office/officeart/2005/8/layout/hList1"/>
    <dgm:cxn modelId="{7F8269C5-B32C-4A4A-BA8E-D16C3EC48364}" type="presParOf" srcId="{95194DF8-ECE7-4E95-ACF5-718C140675D8}" destId="{50D4B462-D8D2-4C85-A60F-B853834F8A67}" srcOrd="1" destOrd="0" presId="urn:microsoft.com/office/officeart/2005/8/layout/hList1"/>
    <dgm:cxn modelId="{606FF5B0-98F1-43BF-B850-934CA4DFB2BA}" type="presParOf" srcId="{87F1C2CF-6339-493C-97CD-E15209DBBD2D}" destId="{4EEB682D-EF58-47F3-98EA-0737B0FC8699}" srcOrd="3" destOrd="0" presId="urn:microsoft.com/office/officeart/2005/8/layout/hList1"/>
    <dgm:cxn modelId="{8DB13C8D-B9D8-4474-AC3A-17216C427FA2}" type="presParOf" srcId="{87F1C2CF-6339-493C-97CD-E15209DBBD2D}" destId="{842CC544-867B-4590-967F-F5A7705809B1}" srcOrd="4" destOrd="0" presId="urn:microsoft.com/office/officeart/2005/8/layout/hList1"/>
    <dgm:cxn modelId="{4211C616-22E2-46D8-90B8-82E9B9412F99}" type="presParOf" srcId="{842CC544-867B-4590-967F-F5A7705809B1}" destId="{C58A541B-E375-43F8-8A0B-B09575DE3384}" srcOrd="0" destOrd="0" presId="urn:microsoft.com/office/officeart/2005/8/layout/hList1"/>
    <dgm:cxn modelId="{4F43AE73-4FEA-443F-8B68-956DB670FAB0}" type="presParOf" srcId="{842CC544-867B-4590-967F-F5A7705809B1}" destId="{076533B0-0869-447A-B4DA-64B118C661C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4C369-C904-4E2C-BAF6-9183E6106105}">
      <dsp:nvSpPr>
        <dsp:cNvPr id="0" name=""/>
        <dsp:cNvSpPr/>
      </dsp:nvSpPr>
      <dsp:spPr>
        <a:xfrm>
          <a:off x="3751049" y="2376981"/>
          <a:ext cx="1641901" cy="1641901"/>
        </a:xfrm>
        <a:prstGeom prst="ellipse">
          <a:avLst/>
        </a:prstGeom>
        <a:solidFill>
          <a:schemeClr val="accent1">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rtl="0">
            <a:lnSpc>
              <a:spcPct val="90000"/>
            </a:lnSpc>
            <a:spcBef>
              <a:spcPct val="0"/>
            </a:spcBef>
            <a:spcAft>
              <a:spcPct val="35000"/>
            </a:spcAft>
            <a:buNone/>
          </a:pPr>
          <a:r>
            <a:rPr lang="es" sz="3900" b="1" i="0" u="none" kern="1200" baseline="0"/>
            <a:t>RSC </a:t>
          </a:r>
          <a:endParaRPr lang="es" sz="3900" b="1" kern="1200" dirty="0"/>
        </a:p>
      </dsp:txBody>
      <dsp:txXfrm>
        <a:off x="3991500" y="2617432"/>
        <a:ext cx="1160999" cy="1160999"/>
      </dsp:txXfrm>
    </dsp:sp>
    <dsp:sp modelId="{520A1AD5-01F4-4AAF-BB83-B56674F7D630}">
      <dsp:nvSpPr>
        <dsp:cNvPr id="0" name=""/>
        <dsp:cNvSpPr/>
      </dsp:nvSpPr>
      <dsp:spPr>
        <a:xfrm rot="10800000">
          <a:off x="1835363" y="2963961"/>
          <a:ext cx="1810323" cy="467941"/>
        </a:xfrm>
        <a:prstGeom prst="leftArrow">
          <a:avLst>
            <a:gd name="adj1" fmla="val 60000"/>
            <a:gd name="adj2" fmla="val 50000"/>
          </a:avLst>
        </a:prstGeom>
        <a:solidFill>
          <a:schemeClr val="accent1">
            <a:shade val="9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9E14D6CE-F7A2-489A-B765-5C06F8225023}">
      <dsp:nvSpPr>
        <dsp:cNvPr id="0" name=""/>
        <dsp:cNvSpPr/>
      </dsp:nvSpPr>
      <dsp:spPr>
        <a:xfrm>
          <a:off x="1260697" y="2738199"/>
          <a:ext cx="1149331" cy="919464"/>
        </a:xfrm>
        <a:prstGeom prst="roundRect">
          <a:avLst>
            <a:gd name="adj" fmla="val 10000"/>
          </a:avLst>
        </a:prstGeom>
        <a:solidFill>
          <a:schemeClr val="accent1">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400050" rtl="0">
            <a:lnSpc>
              <a:spcPct val="90000"/>
            </a:lnSpc>
            <a:spcBef>
              <a:spcPct val="0"/>
            </a:spcBef>
            <a:spcAft>
              <a:spcPct val="35000"/>
            </a:spcAft>
            <a:buNone/>
          </a:pPr>
          <a:r>
            <a:rPr lang="es" sz="900" b="1" i="0" u="none" kern="1200" baseline="0"/>
            <a:t>Prácticas </a:t>
          </a:r>
        </a:p>
        <a:p>
          <a:pPr marL="0" lvl="0" indent="0" algn="ctr" defTabSz="400050" rtl="0">
            <a:lnSpc>
              <a:spcPct val="90000"/>
            </a:lnSpc>
            <a:spcBef>
              <a:spcPct val="0"/>
            </a:spcBef>
            <a:spcAft>
              <a:spcPct val="35000"/>
            </a:spcAft>
            <a:buNone/>
          </a:pPr>
          <a:r>
            <a:rPr lang="es" sz="900" b="1" i="0" u="none" kern="1200" baseline="0"/>
            <a:t>laborales</a:t>
          </a:r>
        </a:p>
      </dsp:txBody>
      <dsp:txXfrm>
        <a:off x="1287627" y="2765129"/>
        <a:ext cx="1095471" cy="865604"/>
      </dsp:txXfrm>
    </dsp:sp>
    <dsp:sp modelId="{A991C579-5C5D-4608-95FC-D936A398063D}">
      <dsp:nvSpPr>
        <dsp:cNvPr id="0" name=""/>
        <dsp:cNvSpPr/>
      </dsp:nvSpPr>
      <dsp:spPr>
        <a:xfrm rot="12600000">
          <a:off x="2080734" y="2048223"/>
          <a:ext cx="1810323" cy="467941"/>
        </a:xfrm>
        <a:prstGeom prst="leftArrow">
          <a:avLst>
            <a:gd name="adj1" fmla="val 60000"/>
            <a:gd name="adj2" fmla="val 50000"/>
          </a:avLst>
        </a:prstGeom>
        <a:solidFill>
          <a:schemeClr val="accent1">
            <a:shade val="90000"/>
            <a:hueOff val="2052"/>
            <a:satOff val="1096"/>
            <a:lumOff val="1678"/>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EDAAE2A5-1317-4483-825A-2469990F2A4B}">
      <dsp:nvSpPr>
        <dsp:cNvPr id="0" name=""/>
        <dsp:cNvSpPr/>
      </dsp:nvSpPr>
      <dsp:spPr>
        <a:xfrm>
          <a:off x="1627337" y="1369881"/>
          <a:ext cx="1149331" cy="919464"/>
        </a:xfrm>
        <a:prstGeom prst="roundRect">
          <a:avLst>
            <a:gd name="adj" fmla="val 10000"/>
          </a:avLst>
        </a:prstGeom>
        <a:solidFill>
          <a:schemeClr val="accent1">
            <a:shade val="80000"/>
            <a:hueOff val="2043"/>
            <a:satOff val="2153"/>
            <a:lumOff val="234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400050" rtl="0">
            <a:lnSpc>
              <a:spcPct val="90000"/>
            </a:lnSpc>
            <a:spcBef>
              <a:spcPct val="0"/>
            </a:spcBef>
            <a:spcAft>
              <a:spcPct val="35000"/>
            </a:spcAft>
            <a:buNone/>
          </a:pPr>
          <a:r>
            <a:rPr lang="es" sz="900" b="1" i="0" u="none" kern="1200" baseline="0"/>
            <a:t>Impacto ambiental</a:t>
          </a:r>
          <a:endParaRPr lang="es" sz="900" b="1" kern="1200" dirty="0"/>
        </a:p>
      </dsp:txBody>
      <dsp:txXfrm>
        <a:off x="1654267" y="1396811"/>
        <a:ext cx="1095471" cy="865604"/>
      </dsp:txXfrm>
    </dsp:sp>
    <dsp:sp modelId="{0F07FED9-D444-4964-9CFF-EC9949892E3E}">
      <dsp:nvSpPr>
        <dsp:cNvPr id="0" name=""/>
        <dsp:cNvSpPr/>
      </dsp:nvSpPr>
      <dsp:spPr>
        <a:xfrm rot="14400000">
          <a:off x="2751100" y="1377857"/>
          <a:ext cx="1810323" cy="467941"/>
        </a:xfrm>
        <a:prstGeom prst="leftArrow">
          <a:avLst>
            <a:gd name="adj1" fmla="val 60000"/>
            <a:gd name="adj2" fmla="val 50000"/>
          </a:avLst>
        </a:prstGeom>
        <a:solidFill>
          <a:schemeClr val="accent1">
            <a:shade val="90000"/>
            <a:hueOff val="4103"/>
            <a:satOff val="2192"/>
            <a:lumOff val="3355"/>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B05BDD3B-5A73-49CE-9106-80915A64B15A}">
      <dsp:nvSpPr>
        <dsp:cNvPr id="0" name=""/>
        <dsp:cNvSpPr/>
      </dsp:nvSpPr>
      <dsp:spPr>
        <a:xfrm>
          <a:off x="2629015" y="368202"/>
          <a:ext cx="1149331" cy="919464"/>
        </a:xfrm>
        <a:prstGeom prst="roundRect">
          <a:avLst>
            <a:gd name="adj" fmla="val 10000"/>
          </a:avLst>
        </a:prstGeom>
        <a:solidFill>
          <a:schemeClr val="accent1">
            <a:shade val="80000"/>
            <a:hueOff val="4086"/>
            <a:satOff val="4306"/>
            <a:lumOff val="468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400050" rtl="0">
            <a:lnSpc>
              <a:spcPct val="90000"/>
            </a:lnSpc>
            <a:spcBef>
              <a:spcPct val="0"/>
            </a:spcBef>
            <a:spcAft>
              <a:spcPct val="35000"/>
            </a:spcAft>
            <a:buNone/>
          </a:pPr>
          <a:r>
            <a:rPr lang="es" sz="900" b="1" i="0" u="none" kern="1200" baseline="0"/>
            <a:t>Prácticas de explotación justas</a:t>
          </a:r>
          <a:endParaRPr lang="es" sz="900" b="1" kern="1200" dirty="0"/>
        </a:p>
      </dsp:txBody>
      <dsp:txXfrm>
        <a:off x="2655945" y="395132"/>
        <a:ext cx="1095471" cy="865604"/>
      </dsp:txXfrm>
    </dsp:sp>
    <dsp:sp modelId="{FF6C413E-8E3D-4125-BD03-01498038643C}">
      <dsp:nvSpPr>
        <dsp:cNvPr id="0" name=""/>
        <dsp:cNvSpPr/>
      </dsp:nvSpPr>
      <dsp:spPr>
        <a:xfrm rot="16200000">
          <a:off x="3666838" y="1132486"/>
          <a:ext cx="1810323" cy="467941"/>
        </a:xfrm>
        <a:prstGeom prst="leftArrow">
          <a:avLst>
            <a:gd name="adj1" fmla="val 60000"/>
            <a:gd name="adj2" fmla="val 50000"/>
          </a:avLst>
        </a:prstGeom>
        <a:solidFill>
          <a:schemeClr val="accent1">
            <a:shade val="90000"/>
            <a:hueOff val="6155"/>
            <a:satOff val="3288"/>
            <a:lumOff val="5033"/>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F836A9CD-03E9-4182-B65C-256F01D99597}">
      <dsp:nvSpPr>
        <dsp:cNvPr id="0" name=""/>
        <dsp:cNvSpPr/>
      </dsp:nvSpPr>
      <dsp:spPr>
        <a:xfrm>
          <a:off x="3997334" y="1562"/>
          <a:ext cx="1149331" cy="919464"/>
        </a:xfrm>
        <a:prstGeom prst="roundRect">
          <a:avLst>
            <a:gd name="adj" fmla="val 10000"/>
          </a:avLst>
        </a:prstGeom>
        <a:solidFill>
          <a:schemeClr val="accent1">
            <a:shade val="80000"/>
            <a:hueOff val="6129"/>
            <a:satOff val="6459"/>
            <a:lumOff val="701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400050" rtl="0">
            <a:lnSpc>
              <a:spcPct val="90000"/>
            </a:lnSpc>
            <a:spcBef>
              <a:spcPct val="0"/>
            </a:spcBef>
            <a:spcAft>
              <a:spcPct val="35000"/>
            </a:spcAft>
            <a:buNone/>
          </a:pPr>
          <a:r>
            <a:rPr lang="es" sz="900" b="1" i="0" u="none" kern="1200" baseline="0"/>
            <a:t>Derechos humanos</a:t>
          </a:r>
          <a:endParaRPr lang="es" sz="900" b="1" kern="1200" dirty="0"/>
        </a:p>
      </dsp:txBody>
      <dsp:txXfrm>
        <a:off x="4024264" y="28492"/>
        <a:ext cx="1095471" cy="865604"/>
      </dsp:txXfrm>
    </dsp:sp>
    <dsp:sp modelId="{C6045758-BD0B-4981-A559-5AFD8E2485AC}">
      <dsp:nvSpPr>
        <dsp:cNvPr id="0" name=""/>
        <dsp:cNvSpPr/>
      </dsp:nvSpPr>
      <dsp:spPr>
        <a:xfrm rot="18000000">
          <a:off x="4582575" y="1377857"/>
          <a:ext cx="1810323" cy="467941"/>
        </a:xfrm>
        <a:prstGeom prst="leftArrow">
          <a:avLst>
            <a:gd name="adj1" fmla="val 60000"/>
            <a:gd name="adj2" fmla="val 50000"/>
          </a:avLst>
        </a:prstGeom>
        <a:solidFill>
          <a:schemeClr val="accent1">
            <a:shade val="90000"/>
            <a:hueOff val="8206"/>
            <a:satOff val="4385"/>
            <a:lumOff val="6711"/>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0B9E7446-9A7A-4AE0-9BAF-19C3C328324A}">
      <dsp:nvSpPr>
        <dsp:cNvPr id="0" name=""/>
        <dsp:cNvSpPr/>
      </dsp:nvSpPr>
      <dsp:spPr>
        <a:xfrm>
          <a:off x="5365652" y="368202"/>
          <a:ext cx="1149331" cy="919464"/>
        </a:xfrm>
        <a:prstGeom prst="roundRect">
          <a:avLst>
            <a:gd name="adj" fmla="val 10000"/>
          </a:avLst>
        </a:prstGeom>
        <a:solidFill>
          <a:schemeClr val="accent1">
            <a:shade val="80000"/>
            <a:hueOff val="8173"/>
            <a:satOff val="8613"/>
            <a:lumOff val="935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400050" rtl="0">
            <a:lnSpc>
              <a:spcPct val="90000"/>
            </a:lnSpc>
            <a:spcBef>
              <a:spcPct val="0"/>
            </a:spcBef>
            <a:spcAft>
              <a:spcPct val="35000"/>
            </a:spcAft>
            <a:buNone/>
          </a:pPr>
          <a:r>
            <a:rPr lang="es" sz="900" b="1" i="0" u="none" kern="1200" baseline="0"/>
            <a:t>Abastecimiento responsable</a:t>
          </a:r>
          <a:endParaRPr lang="es" sz="900" b="1" kern="1200" dirty="0"/>
        </a:p>
      </dsp:txBody>
      <dsp:txXfrm>
        <a:off x="5392582" y="395132"/>
        <a:ext cx="1095471" cy="865604"/>
      </dsp:txXfrm>
    </dsp:sp>
    <dsp:sp modelId="{D5AFE32C-CF4A-4B0B-A7F1-C01A1E8D816F}">
      <dsp:nvSpPr>
        <dsp:cNvPr id="0" name=""/>
        <dsp:cNvSpPr/>
      </dsp:nvSpPr>
      <dsp:spPr>
        <a:xfrm rot="19800000">
          <a:off x="5252942" y="2048223"/>
          <a:ext cx="1810323" cy="467941"/>
        </a:xfrm>
        <a:prstGeom prst="leftArrow">
          <a:avLst>
            <a:gd name="adj1" fmla="val 60000"/>
            <a:gd name="adj2" fmla="val 50000"/>
          </a:avLst>
        </a:prstGeom>
        <a:solidFill>
          <a:schemeClr val="accent1">
            <a:shade val="90000"/>
            <a:hueOff val="10258"/>
            <a:satOff val="5481"/>
            <a:lumOff val="8388"/>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CEC83D57-D685-4F8C-B5D2-E27C2BC66B67}">
      <dsp:nvSpPr>
        <dsp:cNvPr id="0" name=""/>
        <dsp:cNvSpPr/>
      </dsp:nvSpPr>
      <dsp:spPr>
        <a:xfrm>
          <a:off x="6367331" y="1369881"/>
          <a:ext cx="1149331" cy="919464"/>
        </a:xfrm>
        <a:prstGeom prst="roundRect">
          <a:avLst>
            <a:gd name="adj" fmla="val 10000"/>
          </a:avLst>
        </a:prstGeom>
        <a:solidFill>
          <a:schemeClr val="accent1">
            <a:shade val="80000"/>
            <a:hueOff val="10216"/>
            <a:satOff val="10766"/>
            <a:lumOff val="1169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400050" rtl="0">
            <a:lnSpc>
              <a:spcPct val="90000"/>
            </a:lnSpc>
            <a:spcBef>
              <a:spcPct val="0"/>
            </a:spcBef>
            <a:spcAft>
              <a:spcPct val="35000"/>
            </a:spcAft>
            <a:buNone/>
          </a:pPr>
          <a:r>
            <a:rPr lang="es" sz="900" b="1" i="0" u="none" kern="1200" baseline="0"/>
            <a:t>Problemas para los clientes</a:t>
          </a:r>
          <a:endParaRPr lang="es" sz="900" b="1" kern="1200" dirty="0"/>
        </a:p>
      </dsp:txBody>
      <dsp:txXfrm>
        <a:off x="6394261" y="1396811"/>
        <a:ext cx="1095471" cy="865604"/>
      </dsp:txXfrm>
    </dsp:sp>
    <dsp:sp modelId="{93EE50FF-3512-4394-A33A-A5342E242A85}">
      <dsp:nvSpPr>
        <dsp:cNvPr id="0" name=""/>
        <dsp:cNvSpPr/>
      </dsp:nvSpPr>
      <dsp:spPr>
        <a:xfrm>
          <a:off x="5498313" y="2963961"/>
          <a:ext cx="1810323" cy="467941"/>
        </a:xfrm>
        <a:prstGeom prst="leftArrow">
          <a:avLst>
            <a:gd name="adj1" fmla="val 60000"/>
            <a:gd name="adj2" fmla="val 50000"/>
          </a:avLst>
        </a:prstGeom>
        <a:solidFill>
          <a:schemeClr val="accent1">
            <a:shade val="90000"/>
            <a:hueOff val="12309"/>
            <a:satOff val="6577"/>
            <a:lumOff val="10066"/>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B6A2C7FD-5D7B-4E00-8631-CFD9B34939C6}">
      <dsp:nvSpPr>
        <dsp:cNvPr id="0" name=""/>
        <dsp:cNvSpPr/>
      </dsp:nvSpPr>
      <dsp:spPr>
        <a:xfrm>
          <a:off x="6733971" y="2738199"/>
          <a:ext cx="1149331" cy="919464"/>
        </a:xfrm>
        <a:prstGeom prst="roundRect">
          <a:avLst>
            <a:gd name="adj" fmla="val 10000"/>
          </a:avLst>
        </a:prstGeom>
        <a:solidFill>
          <a:schemeClr val="accent1">
            <a:shade val="80000"/>
            <a:hueOff val="12259"/>
            <a:satOff val="12919"/>
            <a:lumOff val="1403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400050" rtl="0">
            <a:lnSpc>
              <a:spcPct val="90000"/>
            </a:lnSpc>
            <a:spcBef>
              <a:spcPct val="0"/>
            </a:spcBef>
            <a:spcAft>
              <a:spcPct val="35000"/>
            </a:spcAft>
            <a:buNone/>
          </a:pPr>
          <a:r>
            <a:rPr lang="es" sz="900" b="1" i="0" u="none" kern="1200" baseline="0"/>
            <a:t>Participación y desarrollo de las comunidades</a:t>
          </a:r>
          <a:endParaRPr lang="es" sz="900" b="1" kern="1200" dirty="0"/>
        </a:p>
      </dsp:txBody>
      <dsp:txXfrm>
        <a:off x="6760901" y="2765129"/>
        <a:ext cx="1095471" cy="8656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7028AE-EC83-4691-869D-AD6BBD7CF4D3}">
      <dsp:nvSpPr>
        <dsp:cNvPr id="0" name=""/>
        <dsp:cNvSpPr/>
      </dsp:nvSpPr>
      <dsp:spPr>
        <a:xfrm>
          <a:off x="40" y="227673"/>
          <a:ext cx="3845569" cy="345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rtl="0">
            <a:lnSpc>
              <a:spcPct val="90000"/>
            </a:lnSpc>
            <a:spcBef>
              <a:spcPct val="0"/>
            </a:spcBef>
            <a:spcAft>
              <a:spcPct val="35000"/>
            </a:spcAft>
            <a:buNone/>
          </a:pPr>
          <a:r>
            <a:rPr lang="es" sz="1200" b="0" i="0" u="none" kern="1200" baseline="0"/>
            <a:t>Prácticas laborales</a:t>
          </a:r>
        </a:p>
      </dsp:txBody>
      <dsp:txXfrm>
        <a:off x="40" y="227673"/>
        <a:ext cx="3845569" cy="345600"/>
      </dsp:txXfrm>
    </dsp:sp>
    <dsp:sp modelId="{AFFD036E-C253-47E9-9CB0-C75C83D41187}">
      <dsp:nvSpPr>
        <dsp:cNvPr id="0" name=""/>
        <dsp:cNvSpPr/>
      </dsp:nvSpPr>
      <dsp:spPr>
        <a:xfrm>
          <a:off x="0" y="576758"/>
          <a:ext cx="3845569" cy="283284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rtl="0">
            <a:lnSpc>
              <a:spcPct val="90000"/>
            </a:lnSpc>
            <a:spcBef>
              <a:spcPct val="0"/>
            </a:spcBef>
            <a:spcAft>
              <a:spcPct val="15000"/>
            </a:spcAft>
            <a:buNone/>
          </a:pPr>
          <a:r>
            <a:rPr lang="es" sz="1200" b="0" i="0" u="none" kern="1200" baseline="0" dirty="0"/>
            <a:t>	Los empleados y los trabajadores son actores clave en cualquier empresa. Deben respetarse los derechos laborales y la empresa debe contar con políticas y procedimientos  para asegurarse de ello. Los temas relacionados con el trabajo incluyen, entre otros: </a:t>
          </a:r>
        </a:p>
        <a:p>
          <a:pPr marL="228600" lvl="2" indent="-114300" algn="l" defTabSz="533400" rtl="0">
            <a:lnSpc>
              <a:spcPct val="90000"/>
            </a:lnSpc>
            <a:spcBef>
              <a:spcPct val="0"/>
            </a:spcBef>
            <a:spcAft>
              <a:spcPct val="15000"/>
            </a:spcAft>
            <a:buChar char="•"/>
          </a:pPr>
          <a:r>
            <a:rPr lang="es" sz="1200" b="0" i="0" u="none" kern="1200" baseline="0"/>
            <a:t>Remuneración justa y adecuada</a:t>
          </a:r>
        </a:p>
        <a:p>
          <a:pPr marL="228600" lvl="2" indent="-114300" algn="l" defTabSz="533400" rtl="0">
            <a:lnSpc>
              <a:spcPct val="90000"/>
            </a:lnSpc>
            <a:spcBef>
              <a:spcPct val="0"/>
            </a:spcBef>
            <a:spcAft>
              <a:spcPct val="15000"/>
            </a:spcAft>
            <a:buChar char="•"/>
          </a:pPr>
          <a:r>
            <a:rPr lang="es" sz="1200" b="0" i="0" u="none" kern="1200" baseline="0" dirty="0"/>
            <a:t>Horarios de trabajo justos de conformidad con la legislación local y las normas internacionales</a:t>
          </a:r>
        </a:p>
        <a:p>
          <a:pPr marL="228600" lvl="2" indent="-114300" algn="l" defTabSz="533400" rtl="0">
            <a:lnSpc>
              <a:spcPct val="90000"/>
            </a:lnSpc>
            <a:spcBef>
              <a:spcPct val="0"/>
            </a:spcBef>
            <a:spcAft>
              <a:spcPct val="15000"/>
            </a:spcAft>
            <a:buChar char="•"/>
          </a:pPr>
          <a:r>
            <a:rPr lang="es" sz="1200" b="0" i="0" u="none" kern="1200" baseline="0"/>
            <a:t>Libertad de asociación y negociación colectiva</a:t>
          </a:r>
        </a:p>
        <a:p>
          <a:pPr marL="228600" lvl="2" indent="-114300" algn="l" defTabSz="533400" rtl="0">
            <a:lnSpc>
              <a:spcPct val="90000"/>
            </a:lnSpc>
            <a:spcBef>
              <a:spcPct val="0"/>
            </a:spcBef>
            <a:spcAft>
              <a:spcPct val="15000"/>
            </a:spcAft>
            <a:buChar char="•"/>
          </a:pPr>
          <a:r>
            <a:rPr lang="es" sz="1200" b="0" i="0" u="none" kern="1200" baseline="0"/>
            <a:t>Tolerancia cero con el trabajo infantil y el trabajo forzoso</a:t>
          </a:r>
        </a:p>
        <a:p>
          <a:pPr marL="228600" lvl="2" indent="-114300" algn="l" defTabSz="533400" rtl="0">
            <a:lnSpc>
              <a:spcPct val="90000"/>
            </a:lnSpc>
            <a:spcBef>
              <a:spcPct val="0"/>
            </a:spcBef>
            <a:spcAft>
              <a:spcPct val="15000"/>
            </a:spcAft>
            <a:buChar char="•"/>
          </a:pPr>
          <a:r>
            <a:rPr lang="es" sz="1200" b="0" i="0" u="none" kern="1200" baseline="0" dirty="0"/>
            <a:t>Salud y seguridad</a:t>
          </a:r>
        </a:p>
      </dsp:txBody>
      <dsp:txXfrm>
        <a:off x="0" y="576758"/>
        <a:ext cx="3845569" cy="2832840"/>
      </dsp:txXfrm>
    </dsp:sp>
    <dsp:sp modelId="{C1F215FF-3B9B-48E5-BB04-48FF52F3BE26}">
      <dsp:nvSpPr>
        <dsp:cNvPr id="0" name=""/>
        <dsp:cNvSpPr/>
      </dsp:nvSpPr>
      <dsp:spPr>
        <a:xfrm>
          <a:off x="4383989" y="227673"/>
          <a:ext cx="3845569" cy="345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rtl="0">
            <a:lnSpc>
              <a:spcPct val="90000"/>
            </a:lnSpc>
            <a:spcBef>
              <a:spcPct val="0"/>
            </a:spcBef>
            <a:spcAft>
              <a:spcPct val="35000"/>
            </a:spcAft>
            <a:buNone/>
          </a:pPr>
          <a:r>
            <a:rPr lang="es" sz="1200" b="0" i="0" u="none" kern="1200" baseline="0"/>
            <a:t>Medio ambiente</a:t>
          </a:r>
        </a:p>
      </dsp:txBody>
      <dsp:txXfrm>
        <a:off x="4383989" y="227673"/>
        <a:ext cx="3845569" cy="345600"/>
      </dsp:txXfrm>
    </dsp:sp>
    <dsp:sp modelId="{78BEFB12-0110-4B62-B309-1E06C21E2ED1}">
      <dsp:nvSpPr>
        <dsp:cNvPr id="0" name=""/>
        <dsp:cNvSpPr/>
      </dsp:nvSpPr>
      <dsp:spPr>
        <a:xfrm>
          <a:off x="4383989" y="573273"/>
          <a:ext cx="3845569" cy="283284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0" lvl="1" indent="0" algn="l" defTabSz="533400" rtl="0">
            <a:lnSpc>
              <a:spcPct val="90000"/>
            </a:lnSpc>
            <a:spcBef>
              <a:spcPct val="0"/>
            </a:spcBef>
            <a:spcAft>
              <a:spcPct val="15000"/>
            </a:spcAft>
            <a:buNone/>
          </a:pPr>
          <a:r>
            <a:rPr lang="es" sz="1200" b="0" i="0" u="none" kern="1200" baseline="0" dirty="0"/>
            <a:t>Las operaciones de una empresa pueden afectar al medio ambiente de muchas maneras, desde el aire, el suelo y la contaminación del agua hasta la eliminación de residuos y la utilización de los recursos naturales. Se espera que las empresas identifiquen esos efectos y riesgos, adopten políticas y procedimientos y definan cómo abordar mejor cada impacto. Por ejemplo, las empresas se esfuerzan por utilizar fuentes de energía renovables o implantar programas de reciclaje de residuos. </a:t>
          </a:r>
        </a:p>
      </dsp:txBody>
      <dsp:txXfrm>
        <a:off x="4383989" y="573273"/>
        <a:ext cx="3845569" cy="28328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7028AE-EC83-4691-869D-AD6BBD7CF4D3}">
      <dsp:nvSpPr>
        <dsp:cNvPr id="0" name=""/>
        <dsp:cNvSpPr/>
      </dsp:nvSpPr>
      <dsp:spPr>
        <a:xfrm>
          <a:off x="40" y="326493"/>
          <a:ext cx="3845569" cy="345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rtl="0">
            <a:lnSpc>
              <a:spcPct val="90000"/>
            </a:lnSpc>
            <a:spcBef>
              <a:spcPct val="0"/>
            </a:spcBef>
            <a:spcAft>
              <a:spcPct val="35000"/>
            </a:spcAft>
            <a:buNone/>
          </a:pPr>
          <a:r>
            <a:rPr lang="es" sz="1200" b="0" i="0" u="none" kern="1200" baseline="0"/>
            <a:t>Derechos humanos</a:t>
          </a:r>
        </a:p>
      </dsp:txBody>
      <dsp:txXfrm>
        <a:off x="40" y="326493"/>
        <a:ext cx="3845569" cy="345600"/>
      </dsp:txXfrm>
    </dsp:sp>
    <dsp:sp modelId="{AFFD036E-C253-47E9-9CB0-C75C83D41187}">
      <dsp:nvSpPr>
        <dsp:cNvPr id="0" name=""/>
        <dsp:cNvSpPr/>
      </dsp:nvSpPr>
      <dsp:spPr>
        <a:xfrm>
          <a:off x="0" y="675335"/>
          <a:ext cx="3845569" cy="26352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0" lvl="1" indent="0" algn="l" defTabSz="533400" rtl="0">
            <a:lnSpc>
              <a:spcPct val="90000"/>
            </a:lnSpc>
            <a:spcBef>
              <a:spcPct val="0"/>
            </a:spcBef>
            <a:spcAft>
              <a:spcPct val="15000"/>
            </a:spcAft>
            <a:buNone/>
          </a:pPr>
          <a:r>
            <a:rPr lang="es" sz="1200" b="0" i="0" u="none" kern="1200" baseline="0" dirty="0"/>
            <a:t>Según el alcance de las actividades, las empresas podrán tener un impacto en los derechos humanos de los propios empleados, comunidades vecinas y partes interesadas en toda la cadena de suministro. </a:t>
          </a:r>
        </a:p>
        <a:p>
          <a:pPr marL="0" lvl="1" indent="0" algn="l" defTabSz="533400" rtl="0">
            <a:lnSpc>
              <a:spcPct val="90000"/>
            </a:lnSpc>
            <a:spcBef>
              <a:spcPct val="0"/>
            </a:spcBef>
            <a:spcAft>
              <a:spcPct val="15000"/>
            </a:spcAft>
            <a:buNone/>
          </a:pPr>
          <a:r>
            <a:rPr lang="es" sz="1200" b="0" i="0" u="none" kern="1200" baseline="0" dirty="0"/>
            <a:t>Preguntas clave: </a:t>
          </a:r>
        </a:p>
        <a:p>
          <a:pPr marL="228600" lvl="2" indent="0" algn="l" defTabSz="533400" rtl="0">
            <a:lnSpc>
              <a:spcPct val="90000"/>
            </a:lnSpc>
            <a:spcBef>
              <a:spcPct val="0"/>
            </a:spcBef>
            <a:spcAft>
              <a:spcPct val="15000"/>
            </a:spcAft>
            <a:buFont typeface="Arial" panose="020B0604020202020204" pitchFamily="34" charset="0"/>
            <a:buChar char="•"/>
          </a:pPr>
          <a:r>
            <a:rPr lang="es" sz="1200" b="0" i="0" u="none" kern="1200" baseline="0" dirty="0"/>
            <a:t>¿Quiénes son los titulares de derechos entre mis partes interesadas? </a:t>
          </a:r>
        </a:p>
        <a:p>
          <a:pPr marL="228600" lvl="2" indent="0" algn="l" defTabSz="533400" rtl="0">
            <a:lnSpc>
              <a:spcPct val="90000"/>
            </a:lnSpc>
            <a:spcBef>
              <a:spcPct val="0"/>
            </a:spcBef>
            <a:spcAft>
              <a:spcPct val="15000"/>
            </a:spcAft>
            <a:buFont typeface="Arial" panose="020B0604020202020204" pitchFamily="34" charset="0"/>
            <a:buChar char="•"/>
          </a:pPr>
          <a:r>
            <a:rPr lang="es" sz="1200" b="0" i="0" u="none" kern="1200" baseline="0" dirty="0"/>
            <a:t>¿En qué derechos humanos tendrá la empresa un impacto negativo potencial? ¿Se trata de un impacto directo o indirecto?</a:t>
          </a:r>
        </a:p>
        <a:p>
          <a:pPr marL="228600" lvl="2" indent="0" algn="l" defTabSz="533400" rtl="0">
            <a:lnSpc>
              <a:spcPct val="90000"/>
            </a:lnSpc>
            <a:spcBef>
              <a:spcPct val="0"/>
            </a:spcBef>
            <a:spcAft>
              <a:spcPct val="15000"/>
            </a:spcAft>
            <a:buFont typeface="Arial" panose="020B0604020202020204" pitchFamily="34" charset="0"/>
            <a:buChar char="•"/>
          </a:pPr>
          <a:r>
            <a:rPr lang="es" sz="1200" b="0" i="0" u="none" kern="1200" baseline="0" dirty="0"/>
            <a:t>¿Cuáles son las políticas y procedimientos de la empresa en materia de derechos humanos, incluida la reparación?</a:t>
          </a:r>
        </a:p>
      </dsp:txBody>
      <dsp:txXfrm>
        <a:off x="0" y="675335"/>
        <a:ext cx="3845569" cy="2635200"/>
      </dsp:txXfrm>
    </dsp:sp>
    <dsp:sp modelId="{C1F215FF-3B9B-48E5-BB04-48FF52F3BE26}">
      <dsp:nvSpPr>
        <dsp:cNvPr id="0" name=""/>
        <dsp:cNvSpPr/>
      </dsp:nvSpPr>
      <dsp:spPr>
        <a:xfrm>
          <a:off x="4383989" y="326493"/>
          <a:ext cx="3845569" cy="345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rtl="0">
            <a:lnSpc>
              <a:spcPct val="90000"/>
            </a:lnSpc>
            <a:spcBef>
              <a:spcPct val="0"/>
            </a:spcBef>
            <a:spcAft>
              <a:spcPct val="35000"/>
            </a:spcAft>
            <a:buNone/>
          </a:pPr>
          <a:r>
            <a:rPr lang="es" sz="1200" b="0" i="0" u="none" kern="1200" baseline="0"/>
            <a:t>Prácticas de explotación justas</a:t>
          </a:r>
        </a:p>
      </dsp:txBody>
      <dsp:txXfrm>
        <a:off x="4383989" y="326493"/>
        <a:ext cx="3845569" cy="345600"/>
      </dsp:txXfrm>
    </dsp:sp>
    <dsp:sp modelId="{78BEFB12-0110-4B62-B309-1E06C21E2ED1}">
      <dsp:nvSpPr>
        <dsp:cNvPr id="0" name=""/>
        <dsp:cNvSpPr/>
      </dsp:nvSpPr>
      <dsp:spPr>
        <a:xfrm>
          <a:off x="4383989" y="672093"/>
          <a:ext cx="3845569" cy="26352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0" lvl="1" indent="0" algn="l" defTabSz="533400" rtl="0">
            <a:lnSpc>
              <a:spcPct val="90000"/>
            </a:lnSpc>
            <a:spcBef>
              <a:spcPct val="0"/>
            </a:spcBef>
            <a:spcAft>
              <a:spcPct val="15000"/>
            </a:spcAft>
            <a:buNone/>
          </a:pPr>
          <a:r>
            <a:rPr lang="es" sz="1200" b="0" i="0" u="none" kern="1200" baseline="0" dirty="0"/>
            <a:t>Se espera que las empresas no solo cumplan las normas nacionales, regionales e internacionales, sino también que operen éticamente de conformidad con de las normas de conducta aceptadas. Esto incluye, entre otras cosas: </a:t>
          </a:r>
        </a:p>
        <a:p>
          <a:pPr marL="228600" lvl="2" indent="0" algn="l" defTabSz="533400" rtl="0">
            <a:lnSpc>
              <a:spcPct val="90000"/>
            </a:lnSpc>
            <a:spcBef>
              <a:spcPct val="0"/>
            </a:spcBef>
            <a:spcAft>
              <a:spcPct val="15000"/>
            </a:spcAft>
            <a:buFont typeface="Arial" panose="020B0604020202020204" pitchFamily="34" charset="0"/>
            <a:buChar char="•"/>
          </a:pPr>
          <a:r>
            <a:rPr lang="es" sz="1200" b="0" i="0" u="none" kern="1200" baseline="0" dirty="0"/>
            <a:t>Lucha contra la corrupción y el soborno</a:t>
          </a:r>
        </a:p>
        <a:p>
          <a:pPr marL="228600" lvl="2" indent="0" algn="l" defTabSz="533400" rtl="0">
            <a:lnSpc>
              <a:spcPct val="90000"/>
            </a:lnSpc>
            <a:spcBef>
              <a:spcPct val="0"/>
            </a:spcBef>
            <a:spcAft>
              <a:spcPct val="15000"/>
            </a:spcAft>
            <a:buFont typeface="Arial" panose="020B0604020202020204" pitchFamily="34" charset="0"/>
            <a:buChar char="•"/>
          </a:pPr>
          <a:r>
            <a:rPr lang="es" sz="1200" b="0" i="0" u="none" kern="1200" baseline="0" dirty="0"/>
            <a:t>Comportamiento fiscal justo y responsable (es decir, pago de impuestos)</a:t>
          </a:r>
        </a:p>
        <a:p>
          <a:pPr marL="228600" lvl="2" indent="0" algn="l" defTabSz="533400" rtl="0">
            <a:lnSpc>
              <a:spcPct val="90000"/>
            </a:lnSpc>
            <a:spcBef>
              <a:spcPct val="0"/>
            </a:spcBef>
            <a:spcAft>
              <a:spcPct val="15000"/>
            </a:spcAft>
            <a:buFont typeface="Arial" panose="020B0604020202020204" pitchFamily="34" charset="0"/>
            <a:buChar char="•"/>
          </a:pPr>
          <a:r>
            <a:rPr lang="es" sz="1200" b="0" i="0" u="none" kern="1200" baseline="0"/>
            <a:t>Respeto de los derechos de propiedad</a:t>
          </a:r>
        </a:p>
        <a:p>
          <a:pPr marL="228600" lvl="2" indent="0" algn="l" defTabSz="533400" rtl="0">
            <a:lnSpc>
              <a:spcPct val="90000"/>
            </a:lnSpc>
            <a:spcBef>
              <a:spcPct val="0"/>
            </a:spcBef>
            <a:spcAft>
              <a:spcPct val="15000"/>
            </a:spcAft>
            <a:buFont typeface="Arial" panose="020B0604020202020204" pitchFamily="34" charset="0"/>
            <a:buChar char="•"/>
          </a:pPr>
          <a:r>
            <a:rPr lang="es" sz="1200" b="0" i="0" u="none" kern="1200" baseline="0" dirty="0"/>
            <a:t>Prácticas de pago justas</a:t>
          </a:r>
        </a:p>
      </dsp:txBody>
      <dsp:txXfrm>
        <a:off x="4383989" y="672093"/>
        <a:ext cx="3845569" cy="26352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7028AE-EC83-4691-869D-AD6BBD7CF4D3}">
      <dsp:nvSpPr>
        <dsp:cNvPr id="0" name=""/>
        <dsp:cNvSpPr/>
      </dsp:nvSpPr>
      <dsp:spPr>
        <a:xfrm>
          <a:off x="40" y="161793"/>
          <a:ext cx="3845569" cy="345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rtl="0">
            <a:lnSpc>
              <a:spcPct val="90000"/>
            </a:lnSpc>
            <a:spcBef>
              <a:spcPct val="0"/>
            </a:spcBef>
            <a:spcAft>
              <a:spcPct val="35000"/>
            </a:spcAft>
            <a:buNone/>
          </a:pPr>
          <a:r>
            <a:rPr lang="es" sz="1200" b="0" i="0" u="none" kern="1200" baseline="0"/>
            <a:t>Abastecimiento responsable</a:t>
          </a:r>
        </a:p>
      </dsp:txBody>
      <dsp:txXfrm>
        <a:off x="40" y="161793"/>
        <a:ext cx="3845569" cy="345600"/>
      </dsp:txXfrm>
    </dsp:sp>
    <dsp:sp modelId="{AFFD036E-C253-47E9-9CB0-C75C83D41187}">
      <dsp:nvSpPr>
        <dsp:cNvPr id="0" name=""/>
        <dsp:cNvSpPr/>
      </dsp:nvSpPr>
      <dsp:spPr>
        <a:xfrm>
          <a:off x="0" y="511040"/>
          <a:ext cx="3845569" cy="29646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0" lvl="1" indent="0" algn="l" defTabSz="533400" rtl="0">
            <a:lnSpc>
              <a:spcPct val="90000"/>
            </a:lnSpc>
            <a:spcBef>
              <a:spcPct val="0"/>
            </a:spcBef>
            <a:spcAft>
              <a:spcPct val="15000"/>
            </a:spcAft>
            <a:buNone/>
          </a:pPr>
          <a:r>
            <a:rPr lang="es" sz="1200" b="0" i="0" u="none" kern="1200" baseline="0" dirty="0"/>
            <a:t>Los efectos ambientales y sociales pueden ser identificados en toda la cadena de suministro de una empresa. Por esta razón, la empresa debe poder elaborar un mapa de sus proveedores e identificar los principales riesgos e impactos ambientales. Algunos ejemplos: </a:t>
          </a:r>
        </a:p>
        <a:p>
          <a:pPr marL="342900" lvl="2" indent="-114300" algn="l" defTabSz="533400" rtl="0">
            <a:lnSpc>
              <a:spcPct val="90000"/>
            </a:lnSpc>
            <a:spcBef>
              <a:spcPct val="0"/>
            </a:spcBef>
            <a:spcAft>
              <a:spcPct val="15000"/>
            </a:spcAft>
            <a:buFont typeface="Arial" panose="020B0604020202020204" pitchFamily="34" charset="0"/>
            <a:buChar char="•"/>
          </a:pPr>
          <a:r>
            <a:rPr lang="es" sz="1200" b="0" i="0" u="none" kern="1200" baseline="0" dirty="0"/>
            <a:t>Respeto de los derechos humanos</a:t>
          </a:r>
        </a:p>
        <a:p>
          <a:pPr marL="342900" lvl="2" indent="-114300" algn="l" defTabSz="533400" rtl="0">
            <a:lnSpc>
              <a:spcPct val="90000"/>
            </a:lnSpc>
            <a:spcBef>
              <a:spcPct val="0"/>
            </a:spcBef>
            <a:spcAft>
              <a:spcPct val="15000"/>
            </a:spcAft>
            <a:buFont typeface="Arial" panose="020B0604020202020204" pitchFamily="34" charset="0"/>
            <a:buChar char="•"/>
          </a:pPr>
          <a:r>
            <a:rPr lang="es" sz="1200" b="0" i="0" u="none" kern="1200" baseline="0" dirty="0"/>
            <a:t>Efectos ambientales basados en las actividades de los proveedores (por ejemplo, efectos en la extracción, procesado y transporte de materias primas)</a:t>
          </a:r>
        </a:p>
        <a:p>
          <a:pPr marL="342900" lvl="2" indent="-114300" algn="l" defTabSz="533400" rtl="0">
            <a:lnSpc>
              <a:spcPct val="90000"/>
            </a:lnSpc>
            <a:spcBef>
              <a:spcPct val="0"/>
            </a:spcBef>
            <a:spcAft>
              <a:spcPct val="15000"/>
            </a:spcAft>
            <a:buFont typeface="Arial" panose="020B0604020202020204" pitchFamily="34" charset="0"/>
            <a:buChar char="•"/>
          </a:pPr>
          <a:r>
            <a:rPr lang="es" sz="1200" b="0" i="0" u="none" kern="1200" baseline="0" dirty="0"/>
            <a:t>Los empleados de los proveedores tienen acceso a salarios justos y a otros derechos laborales reconocidos</a:t>
          </a:r>
        </a:p>
        <a:p>
          <a:pPr marL="342900" lvl="2" indent="-114300" algn="l" defTabSz="533400" rtl="0">
            <a:lnSpc>
              <a:spcPct val="90000"/>
            </a:lnSpc>
            <a:spcBef>
              <a:spcPct val="0"/>
            </a:spcBef>
            <a:spcAft>
              <a:spcPct val="15000"/>
            </a:spcAft>
            <a:buFont typeface="Arial" panose="020B0604020202020204" pitchFamily="34" charset="0"/>
            <a:buChar char="•"/>
          </a:pPr>
          <a:r>
            <a:rPr lang="es" sz="1200" b="0" i="0" u="none" kern="1200" baseline="0" dirty="0"/>
            <a:t>Corrupción y soborno en la cadena de valor </a:t>
          </a:r>
        </a:p>
      </dsp:txBody>
      <dsp:txXfrm>
        <a:off x="0" y="511040"/>
        <a:ext cx="3845569" cy="2964600"/>
      </dsp:txXfrm>
    </dsp:sp>
    <dsp:sp modelId="{C1F215FF-3B9B-48E5-BB04-48FF52F3BE26}">
      <dsp:nvSpPr>
        <dsp:cNvPr id="0" name=""/>
        <dsp:cNvSpPr/>
      </dsp:nvSpPr>
      <dsp:spPr>
        <a:xfrm>
          <a:off x="4383989" y="161793"/>
          <a:ext cx="3845569" cy="345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rtl="0">
            <a:lnSpc>
              <a:spcPct val="90000"/>
            </a:lnSpc>
            <a:spcBef>
              <a:spcPct val="0"/>
            </a:spcBef>
            <a:spcAft>
              <a:spcPct val="35000"/>
            </a:spcAft>
            <a:buNone/>
          </a:pPr>
          <a:r>
            <a:rPr lang="es" sz="1200" b="0" i="0" u="none" kern="1200" baseline="0"/>
            <a:t>Problemas para los consumidores</a:t>
          </a:r>
        </a:p>
      </dsp:txBody>
      <dsp:txXfrm>
        <a:off x="4383989" y="161793"/>
        <a:ext cx="3845569" cy="345600"/>
      </dsp:txXfrm>
    </dsp:sp>
    <dsp:sp modelId="{78BEFB12-0110-4B62-B309-1E06C21E2ED1}">
      <dsp:nvSpPr>
        <dsp:cNvPr id="0" name=""/>
        <dsp:cNvSpPr/>
      </dsp:nvSpPr>
      <dsp:spPr>
        <a:xfrm>
          <a:off x="4383989" y="507393"/>
          <a:ext cx="3845569" cy="29646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0" lvl="1" indent="0" algn="l" defTabSz="533400" rtl="0">
            <a:lnSpc>
              <a:spcPct val="90000"/>
            </a:lnSpc>
            <a:spcBef>
              <a:spcPct val="0"/>
            </a:spcBef>
            <a:spcAft>
              <a:spcPct val="15000"/>
            </a:spcAft>
            <a:buNone/>
          </a:pPr>
          <a:r>
            <a:rPr lang="es" sz="1200" b="0" i="0" u="none" kern="1200" baseline="0" dirty="0"/>
            <a:t>Una empresa debe reconocer los impactos sociales y ambientales relacionados con el uso de sus productos/servicios. Algunos impactos incluyen entre otros: </a:t>
          </a:r>
          <a:endParaRPr lang="es" sz="1200" kern="1200" dirty="0"/>
        </a:p>
        <a:p>
          <a:pPr marL="228600" lvl="1" indent="-114300" algn="l" defTabSz="533400" rtl="0">
            <a:lnSpc>
              <a:spcPct val="90000"/>
            </a:lnSpc>
            <a:spcBef>
              <a:spcPct val="0"/>
            </a:spcBef>
            <a:spcAft>
              <a:spcPct val="15000"/>
            </a:spcAft>
            <a:buFont typeface="Arial" panose="020B0604020202020204" pitchFamily="34" charset="0"/>
            <a:buChar char="•"/>
          </a:pPr>
          <a:r>
            <a:rPr lang="es" sz="1200" b="0" i="0" u="none" kern="1200" baseline="0" dirty="0"/>
            <a:t>Riesgos para la salud y la seguridad de los consumidores</a:t>
          </a:r>
          <a:endParaRPr lang="es" sz="1200" kern="1200" dirty="0"/>
        </a:p>
        <a:p>
          <a:pPr marL="228600" lvl="1" indent="-114300" algn="l" defTabSz="533400" rtl="0">
            <a:lnSpc>
              <a:spcPct val="90000"/>
            </a:lnSpc>
            <a:spcBef>
              <a:spcPct val="0"/>
            </a:spcBef>
            <a:spcAft>
              <a:spcPct val="15000"/>
            </a:spcAft>
            <a:buFont typeface="Arial" panose="020B0604020202020204" pitchFamily="34" charset="0"/>
            <a:buChar char="•"/>
          </a:pPr>
          <a:r>
            <a:rPr lang="es" sz="1200" b="0" i="0" u="none" kern="1200" baseline="0" dirty="0"/>
            <a:t>Presentación e información transparentes y justas sobre productos y servicios</a:t>
          </a:r>
          <a:endParaRPr lang="es" sz="1200" kern="1200" dirty="0"/>
        </a:p>
        <a:p>
          <a:pPr marL="228600" lvl="1" indent="-114300" algn="l" defTabSz="533400" rtl="0">
            <a:lnSpc>
              <a:spcPct val="90000"/>
            </a:lnSpc>
            <a:spcBef>
              <a:spcPct val="0"/>
            </a:spcBef>
            <a:spcAft>
              <a:spcPct val="15000"/>
            </a:spcAft>
            <a:buFont typeface="Arial" panose="020B0604020202020204" pitchFamily="34" charset="0"/>
            <a:buChar char="•"/>
          </a:pPr>
          <a:r>
            <a:rPr lang="es" sz="1200" b="0" i="0" u="none" kern="1200" baseline="0" dirty="0"/>
            <a:t>Impacto ambiental de la eliminación de productos</a:t>
          </a:r>
          <a:endParaRPr lang="es" sz="1200" kern="1200" dirty="0"/>
        </a:p>
      </dsp:txBody>
      <dsp:txXfrm>
        <a:off x="4383989" y="507393"/>
        <a:ext cx="3845569" cy="29646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7028AE-EC83-4691-869D-AD6BBD7CF4D3}">
      <dsp:nvSpPr>
        <dsp:cNvPr id="0" name=""/>
        <dsp:cNvSpPr/>
      </dsp:nvSpPr>
      <dsp:spPr>
        <a:xfrm>
          <a:off x="0" y="218044"/>
          <a:ext cx="6840760" cy="288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rtl="0">
            <a:lnSpc>
              <a:spcPct val="90000"/>
            </a:lnSpc>
            <a:spcBef>
              <a:spcPct val="0"/>
            </a:spcBef>
            <a:spcAft>
              <a:spcPct val="35000"/>
            </a:spcAft>
            <a:buNone/>
          </a:pPr>
          <a:r>
            <a:rPr lang="es" sz="1000" b="0" i="0" u="none" kern="1200" baseline="0"/>
            <a:t>Participación y desarrollo de las comunidades</a:t>
          </a:r>
          <a:endParaRPr lang="es" sz="1000" kern="1200" dirty="0"/>
        </a:p>
      </dsp:txBody>
      <dsp:txXfrm>
        <a:off x="0" y="218044"/>
        <a:ext cx="6840760" cy="288000"/>
      </dsp:txXfrm>
    </dsp:sp>
    <dsp:sp modelId="{AFFD036E-C253-47E9-9CB0-C75C83D41187}">
      <dsp:nvSpPr>
        <dsp:cNvPr id="0" name=""/>
        <dsp:cNvSpPr/>
      </dsp:nvSpPr>
      <dsp:spPr>
        <a:xfrm>
          <a:off x="0" y="509622"/>
          <a:ext cx="6840760" cy="29096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rtl="0">
            <a:lnSpc>
              <a:spcPct val="90000"/>
            </a:lnSpc>
            <a:spcBef>
              <a:spcPct val="0"/>
            </a:spcBef>
            <a:spcAft>
              <a:spcPct val="15000"/>
            </a:spcAft>
            <a:buNone/>
          </a:pPr>
          <a:r>
            <a:rPr lang="es" sz="1000" b="0" i="0" u="none" kern="1200" baseline="0">
              <a:solidFill>
                <a:schemeClr val="tx1"/>
              </a:solidFill>
            </a:rPr>
            <a:t>La actividad de una empresa puede tener un impacto positivo directo o indirecto en las comunidades o poblaciones cercanas a lo largo de la cadena de suministro. Algunos ejemplos aplicables al sector de los minerales: </a:t>
          </a:r>
          <a:endParaRPr lang="es" sz="1000" kern="1200" dirty="0"/>
        </a:p>
        <a:p>
          <a:pPr marL="57150" lvl="1" indent="-57150" algn="l" defTabSz="444500" rtl="0">
            <a:lnSpc>
              <a:spcPct val="90000"/>
            </a:lnSpc>
            <a:spcBef>
              <a:spcPct val="0"/>
            </a:spcBef>
            <a:spcAft>
              <a:spcPct val="15000"/>
            </a:spcAft>
            <a:buNone/>
          </a:pPr>
          <a:endParaRPr lang="es" sz="1000" kern="1200" dirty="0"/>
        </a:p>
        <a:p>
          <a:pPr marL="114300" lvl="2" indent="-57150" algn="l" defTabSz="444500" rtl="0">
            <a:lnSpc>
              <a:spcPct val="90000"/>
            </a:lnSpc>
            <a:spcBef>
              <a:spcPct val="0"/>
            </a:spcBef>
            <a:spcAft>
              <a:spcPct val="15000"/>
            </a:spcAft>
            <a:buFont typeface="Arial" panose="020B0604020202020204" pitchFamily="34" charset="0"/>
            <a:buChar char="•"/>
          </a:pPr>
          <a:r>
            <a:rPr lang="es" sz="1000" b="0" i="0" u="none" kern="1200" baseline="0">
              <a:solidFill>
                <a:schemeClr val="tx1"/>
              </a:solidFill>
            </a:rPr>
            <a:t>Creación de empleo y desarrollo de competencias</a:t>
          </a:r>
        </a:p>
        <a:p>
          <a:pPr marL="114300" lvl="2" indent="-57150" algn="l" defTabSz="444500" rtl="0">
            <a:lnSpc>
              <a:spcPct val="90000"/>
            </a:lnSpc>
            <a:spcBef>
              <a:spcPct val="0"/>
            </a:spcBef>
            <a:spcAft>
              <a:spcPct val="15000"/>
            </a:spcAft>
            <a:buFont typeface="Arial" panose="020B0604020202020204" pitchFamily="34" charset="0"/>
            <a:buChar char="•"/>
          </a:pPr>
          <a:r>
            <a:rPr lang="es" sz="1000" b="0" i="0" u="none" kern="1200" baseline="0">
              <a:solidFill>
                <a:schemeClr val="tx1"/>
              </a:solidFill>
            </a:rPr>
            <a:t>Adquisiciones locales para apoyar a las empresas locales y reducir la huella de carbono</a:t>
          </a:r>
        </a:p>
        <a:p>
          <a:pPr marL="114300" lvl="2" indent="-57150" algn="l" defTabSz="444500" rtl="0">
            <a:lnSpc>
              <a:spcPct val="90000"/>
            </a:lnSpc>
            <a:spcBef>
              <a:spcPct val="0"/>
            </a:spcBef>
            <a:spcAft>
              <a:spcPct val="15000"/>
            </a:spcAft>
            <a:buFont typeface="Arial" panose="020B0604020202020204" pitchFamily="34" charset="0"/>
            <a:buChar char="•"/>
          </a:pPr>
          <a:r>
            <a:rPr lang="es" sz="1000" b="0" i="0" u="none" kern="1200" baseline="0">
              <a:solidFill>
                <a:schemeClr val="tx1"/>
              </a:solidFill>
            </a:rPr>
            <a:t>Inversión en la comunidad (filantropía, etc.) </a:t>
          </a:r>
        </a:p>
        <a:p>
          <a:pPr marL="114300" lvl="2" indent="-57150" algn="l" defTabSz="444500" rtl="0">
            <a:lnSpc>
              <a:spcPct val="90000"/>
            </a:lnSpc>
            <a:spcBef>
              <a:spcPct val="0"/>
            </a:spcBef>
            <a:spcAft>
              <a:spcPct val="15000"/>
            </a:spcAft>
            <a:buFont typeface="Arial" panose="020B0604020202020204" pitchFamily="34" charset="0"/>
            <a:buChar char="•"/>
          </a:pPr>
          <a:r>
            <a:rPr lang="es" sz="1000" b="0" i="0" u="none" kern="1200" baseline="0">
              <a:solidFill>
                <a:schemeClr val="tx1"/>
              </a:solidFill>
            </a:rPr>
            <a:t>Cooperación con los proveedores y las organizaciones locales</a:t>
          </a:r>
        </a:p>
        <a:p>
          <a:pPr marL="114300" lvl="2" indent="-57150" algn="l" defTabSz="444500" rtl="0">
            <a:lnSpc>
              <a:spcPct val="90000"/>
            </a:lnSpc>
            <a:spcBef>
              <a:spcPct val="0"/>
            </a:spcBef>
            <a:spcAft>
              <a:spcPct val="15000"/>
            </a:spcAft>
            <a:buFont typeface="Arial" panose="020B0604020202020204" pitchFamily="34" charset="0"/>
            <a:buChar char="•"/>
          </a:pPr>
          <a:r>
            <a:rPr lang="es" sz="1000" b="0" i="0" u="none" kern="1200" baseline="0">
              <a:solidFill>
                <a:schemeClr val="tx1"/>
              </a:solidFill>
            </a:rPr>
            <a:t>Fomento de la participación de los proveedores en las comunidades de los países donde operan</a:t>
          </a:r>
        </a:p>
        <a:p>
          <a:pPr marL="114300" lvl="2" indent="-57150" algn="l" defTabSz="444500" rtl="0">
            <a:lnSpc>
              <a:spcPct val="90000"/>
            </a:lnSpc>
            <a:spcBef>
              <a:spcPct val="0"/>
            </a:spcBef>
            <a:spcAft>
              <a:spcPct val="15000"/>
            </a:spcAft>
            <a:buFont typeface="Arial" panose="020B0604020202020204" pitchFamily="34" charset="0"/>
            <a:buChar char="•"/>
          </a:pPr>
          <a:endParaRPr lang="es" sz="1000" kern="1200" dirty="0">
            <a:solidFill>
              <a:schemeClr val="tx1"/>
            </a:solidFill>
          </a:endParaRPr>
        </a:p>
        <a:p>
          <a:pPr marL="57150" lvl="1" indent="-57150" algn="l" defTabSz="444500" rtl="0">
            <a:lnSpc>
              <a:spcPct val="90000"/>
            </a:lnSpc>
            <a:spcBef>
              <a:spcPct val="0"/>
            </a:spcBef>
            <a:spcAft>
              <a:spcPct val="15000"/>
            </a:spcAft>
            <a:buFont typeface="Arial" panose="020B0604020202020204" pitchFamily="34" charset="0"/>
            <a:buNone/>
          </a:pPr>
          <a:r>
            <a:rPr lang="es" sz="1000" b="0" i="0" u="none" kern="1200" baseline="0" dirty="0"/>
            <a:t>Es muy común que las empresas identifiquen las actividades de participación comunitaria como el alcance completo de la RSC, pero como ha visto es mucho más amplio. Sin embargo, como pyme puede hacer mucho para apoyar a las comunidades vinculadas al ámbito de actividades de su empresa. Para garantizar la sostenibilidad de las acciones, debe tener en cuenta lo siguiente: </a:t>
          </a:r>
          <a:endParaRPr lang="es" sz="1000" kern="1200" dirty="0">
            <a:solidFill>
              <a:schemeClr val="tx1"/>
            </a:solidFill>
          </a:endParaRPr>
        </a:p>
        <a:p>
          <a:pPr marL="57150" lvl="1" indent="-57150" algn="l" defTabSz="444500" rtl="0">
            <a:lnSpc>
              <a:spcPct val="90000"/>
            </a:lnSpc>
            <a:spcBef>
              <a:spcPct val="0"/>
            </a:spcBef>
            <a:spcAft>
              <a:spcPct val="15000"/>
            </a:spcAft>
            <a:buFont typeface="Arial" panose="020B0604020202020204" pitchFamily="34" charset="0"/>
            <a:buNone/>
          </a:pPr>
          <a:endParaRPr lang="es" sz="1000" kern="1200" dirty="0">
            <a:solidFill>
              <a:schemeClr val="tx1"/>
            </a:solidFill>
          </a:endParaRPr>
        </a:p>
        <a:p>
          <a:pPr marL="114300" lvl="2" indent="-57150" algn="l" defTabSz="444500" rtl="0">
            <a:lnSpc>
              <a:spcPct val="90000"/>
            </a:lnSpc>
            <a:spcBef>
              <a:spcPct val="0"/>
            </a:spcBef>
            <a:spcAft>
              <a:spcPct val="15000"/>
            </a:spcAft>
            <a:buFont typeface="Arial" panose="020B0604020202020204" pitchFamily="34" charset="0"/>
            <a:buChar char="•"/>
          </a:pPr>
          <a:r>
            <a:rPr lang="es" sz="1000" b="0" i="0" u="none" kern="1200" baseline="0"/>
            <a:t> Centrarse en las comunidades y las partes interesadas afectadas/vinculadas a las operaciones de su empresa.</a:t>
          </a:r>
        </a:p>
        <a:p>
          <a:pPr marL="114300" lvl="2" indent="-57150" algn="l" defTabSz="444500" rtl="0">
            <a:lnSpc>
              <a:spcPct val="90000"/>
            </a:lnSpc>
            <a:spcBef>
              <a:spcPct val="0"/>
            </a:spcBef>
            <a:spcAft>
              <a:spcPct val="15000"/>
            </a:spcAft>
            <a:buFont typeface="Arial" panose="020B0604020202020204" pitchFamily="34" charset="0"/>
            <a:buChar char="•"/>
          </a:pPr>
          <a:r>
            <a:rPr lang="es" sz="1000" b="0" i="0" u="none" kern="1200" baseline="0" dirty="0"/>
            <a:t> Asociarse con organizaciones locales y/o especializadas para asignar mejor las ayudas financieras.</a:t>
          </a:r>
        </a:p>
      </dsp:txBody>
      <dsp:txXfrm>
        <a:off x="0" y="509622"/>
        <a:ext cx="6840760" cy="29096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23F65B-87C6-4C0E-A460-6373EF0BC24B}">
      <dsp:nvSpPr>
        <dsp:cNvPr id="0" name=""/>
        <dsp:cNvSpPr/>
      </dsp:nvSpPr>
      <dsp:spPr>
        <a:xfrm>
          <a:off x="2152" y="202131"/>
          <a:ext cx="2098714" cy="60122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rtl="0">
            <a:lnSpc>
              <a:spcPct val="90000"/>
            </a:lnSpc>
            <a:spcBef>
              <a:spcPct val="0"/>
            </a:spcBef>
            <a:spcAft>
              <a:spcPct val="35000"/>
            </a:spcAft>
            <a:buNone/>
          </a:pPr>
          <a:r>
            <a:rPr lang="es" sz="1200" b="0" i="0" u="none" kern="1200" baseline="0" dirty="0"/>
            <a:t>Asignación de responsabilidad </a:t>
          </a:r>
        </a:p>
      </dsp:txBody>
      <dsp:txXfrm>
        <a:off x="2152" y="202131"/>
        <a:ext cx="2098714" cy="601224"/>
      </dsp:txXfrm>
    </dsp:sp>
    <dsp:sp modelId="{7BBCDB5F-0C6D-4649-A6B4-84ED51C6FC35}">
      <dsp:nvSpPr>
        <dsp:cNvPr id="0" name=""/>
        <dsp:cNvSpPr/>
      </dsp:nvSpPr>
      <dsp:spPr>
        <a:xfrm>
          <a:off x="2152" y="803355"/>
          <a:ext cx="2098714" cy="289872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rtl="0">
            <a:lnSpc>
              <a:spcPct val="90000"/>
            </a:lnSpc>
            <a:spcBef>
              <a:spcPct val="0"/>
            </a:spcBef>
            <a:spcAft>
              <a:spcPct val="15000"/>
            </a:spcAft>
            <a:buChar char="•"/>
          </a:pPr>
          <a:r>
            <a:rPr lang="es" sz="1200" b="0" i="0" u="none" kern="1200" baseline="0"/>
            <a:t>¿Quién toma decisiones en su empresa? </a:t>
          </a:r>
        </a:p>
        <a:p>
          <a:pPr marL="114300" lvl="1" indent="-114300" algn="l" defTabSz="533400" rtl="0">
            <a:lnSpc>
              <a:spcPct val="90000"/>
            </a:lnSpc>
            <a:spcBef>
              <a:spcPct val="0"/>
            </a:spcBef>
            <a:spcAft>
              <a:spcPct val="15000"/>
            </a:spcAft>
            <a:buChar char="•"/>
          </a:pPr>
          <a:r>
            <a:rPr lang="es" sz="1200" b="0" i="0" u="none" kern="1200" baseline="0" dirty="0"/>
            <a:t>¿Han aprobado los ejecutivos/altos directivos la evaluación del impacto de la RSC y las acciones relacionadas?</a:t>
          </a:r>
        </a:p>
        <a:p>
          <a:pPr marL="114300" lvl="1" indent="-114300" algn="l" defTabSz="533400" rtl="0">
            <a:lnSpc>
              <a:spcPct val="90000"/>
            </a:lnSpc>
            <a:spcBef>
              <a:spcPct val="0"/>
            </a:spcBef>
            <a:spcAft>
              <a:spcPct val="15000"/>
            </a:spcAft>
            <a:buChar char="•"/>
          </a:pPr>
          <a:r>
            <a:rPr lang="es" sz="1200" b="0" i="0" u="none" kern="1200" baseline="0" dirty="0"/>
            <a:t>¿Quién es responsable de la ejecución de las actividades relacionadas con la RSC (políticas, procedimientos, elaboración de informes)?</a:t>
          </a:r>
        </a:p>
      </dsp:txBody>
      <dsp:txXfrm>
        <a:off x="2152" y="803355"/>
        <a:ext cx="2098714" cy="2898720"/>
      </dsp:txXfrm>
    </dsp:sp>
    <dsp:sp modelId="{1F34EDA0-1D70-4107-AC20-4C1FD0F9D6C2}">
      <dsp:nvSpPr>
        <dsp:cNvPr id="0" name=""/>
        <dsp:cNvSpPr/>
      </dsp:nvSpPr>
      <dsp:spPr>
        <a:xfrm>
          <a:off x="2394686" y="202131"/>
          <a:ext cx="2098714" cy="60122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rtl="0">
            <a:lnSpc>
              <a:spcPct val="90000"/>
            </a:lnSpc>
            <a:spcBef>
              <a:spcPct val="0"/>
            </a:spcBef>
            <a:spcAft>
              <a:spcPct val="35000"/>
            </a:spcAft>
            <a:buNone/>
          </a:pPr>
          <a:r>
            <a:rPr lang="es" sz="1200" b="0" i="0" u="none" kern="1200" baseline="0" dirty="0"/>
            <a:t>Evaluación del impacto social y ambiental </a:t>
          </a:r>
        </a:p>
      </dsp:txBody>
      <dsp:txXfrm>
        <a:off x="2394686" y="202131"/>
        <a:ext cx="2098714" cy="601224"/>
      </dsp:txXfrm>
    </dsp:sp>
    <dsp:sp modelId="{50D4B462-D8D2-4C85-A60F-B853834F8A67}">
      <dsp:nvSpPr>
        <dsp:cNvPr id="0" name=""/>
        <dsp:cNvSpPr/>
      </dsp:nvSpPr>
      <dsp:spPr>
        <a:xfrm>
          <a:off x="2394686" y="803355"/>
          <a:ext cx="2098714" cy="289872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rtl="0">
            <a:lnSpc>
              <a:spcPct val="90000"/>
            </a:lnSpc>
            <a:spcBef>
              <a:spcPct val="0"/>
            </a:spcBef>
            <a:spcAft>
              <a:spcPct val="15000"/>
            </a:spcAft>
            <a:buChar char="•"/>
          </a:pPr>
          <a:r>
            <a:rPr lang="es" sz="1200" b="0" i="0" u="none" kern="1200" baseline="0" dirty="0"/>
            <a:t>¿Cuáles son los impactos sociales y ambientales reales/potenciales en toda su cadena de valor?</a:t>
          </a:r>
        </a:p>
        <a:p>
          <a:pPr marL="114300" lvl="1" indent="-114300" algn="l" defTabSz="533400" rtl="0">
            <a:lnSpc>
              <a:spcPct val="90000"/>
            </a:lnSpc>
            <a:spcBef>
              <a:spcPct val="0"/>
            </a:spcBef>
            <a:spcAft>
              <a:spcPct val="15000"/>
            </a:spcAft>
            <a:buChar char="•"/>
          </a:pPr>
          <a:r>
            <a:rPr lang="es" sz="1200" b="0" i="0" u="none" kern="1200" baseline="0" dirty="0"/>
            <a:t>¿Están integradas las políticas y procedimientos de RSC en su modelo empresarial?</a:t>
          </a:r>
        </a:p>
      </dsp:txBody>
      <dsp:txXfrm>
        <a:off x="2394686" y="803355"/>
        <a:ext cx="2098714" cy="2898720"/>
      </dsp:txXfrm>
    </dsp:sp>
    <dsp:sp modelId="{C58A541B-E375-43F8-8A0B-B09575DE3384}">
      <dsp:nvSpPr>
        <dsp:cNvPr id="0" name=""/>
        <dsp:cNvSpPr/>
      </dsp:nvSpPr>
      <dsp:spPr>
        <a:xfrm>
          <a:off x="4787221" y="202131"/>
          <a:ext cx="2098714" cy="60122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rtl="0">
            <a:lnSpc>
              <a:spcPct val="90000"/>
            </a:lnSpc>
            <a:spcBef>
              <a:spcPct val="0"/>
            </a:spcBef>
            <a:spcAft>
              <a:spcPct val="35000"/>
            </a:spcAft>
            <a:buNone/>
          </a:pPr>
          <a:r>
            <a:rPr lang="es" sz="1200" b="0" i="0" u="none" kern="1200" baseline="0" dirty="0"/>
            <a:t>Políticas, procedimientos e informes de las empresas</a:t>
          </a:r>
        </a:p>
      </dsp:txBody>
      <dsp:txXfrm>
        <a:off x="4787221" y="202131"/>
        <a:ext cx="2098714" cy="601224"/>
      </dsp:txXfrm>
    </dsp:sp>
    <dsp:sp modelId="{076533B0-0869-447A-B4DA-64B118C661C9}">
      <dsp:nvSpPr>
        <dsp:cNvPr id="0" name=""/>
        <dsp:cNvSpPr/>
      </dsp:nvSpPr>
      <dsp:spPr>
        <a:xfrm>
          <a:off x="4787221" y="803355"/>
          <a:ext cx="2098714" cy="289872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rtl="0">
            <a:lnSpc>
              <a:spcPct val="90000"/>
            </a:lnSpc>
            <a:spcBef>
              <a:spcPct val="0"/>
            </a:spcBef>
            <a:spcAft>
              <a:spcPct val="15000"/>
            </a:spcAft>
            <a:buChar char="•"/>
          </a:pPr>
          <a:r>
            <a:rPr lang="es" sz="1200" b="0" i="0" u="none" kern="1200" baseline="0"/>
            <a:t>¿Conocen los trabajadores y proveedores sus políticas y procedimientos?</a:t>
          </a:r>
        </a:p>
        <a:p>
          <a:pPr marL="114300" lvl="1" indent="-114300" algn="l" defTabSz="533400" rtl="0">
            <a:lnSpc>
              <a:spcPct val="90000"/>
            </a:lnSpc>
            <a:spcBef>
              <a:spcPct val="0"/>
            </a:spcBef>
            <a:spcAft>
              <a:spcPct val="15000"/>
            </a:spcAft>
            <a:buChar char="•"/>
          </a:pPr>
          <a:r>
            <a:rPr lang="es" sz="1200" b="0" i="0" u="none" kern="1200" baseline="0" dirty="0"/>
            <a:t>¿Está recopilando datos sobre sus impactos sociales y ambientales? </a:t>
          </a:r>
        </a:p>
        <a:p>
          <a:pPr marL="114300" lvl="1" indent="-114300" algn="l" defTabSz="533400" rtl="0">
            <a:lnSpc>
              <a:spcPct val="90000"/>
            </a:lnSpc>
            <a:spcBef>
              <a:spcPct val="0"/>
            </a:spcBef>
            <a:spcAft>
              <a:spcPct val="15000"/>
            </a:spcAft>
            <a:buChar char="•"/>
          </a:pPr>
          <a:r>
            <a:rPr lang="es" sz="1200" b="0" i="0" u="none" kern="1200" baseline="0" dirty="0"/>
            <a:t>¿Comparte de forma periódica novedades relevantes con sus partes interesadas sobre sus impactos sociales y ambientales?</a:t>
          </a:r>
        </a:p>
      </dsp:txBody>
      <dsp:txXfrm>
        <a:off x="4787221" y="803355"/>
        <a:ext cx="2098714" cy="2898720"/>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en-GB"/>
          </a:p>
        </p:txBody>
      </p:sp>
    </p:spTree>
    <p:extLst>
      <p:ext uri="{BB962C8B-B14F-4D97-AF65-F5344CB8AC3E}">
        <p14:creationId xmlns:p14="http://schemas.microsoft.com/office/powerpoint/2010/main" val="1500096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en-GB"/>
          </a:p>
        </p:txBody>
      </p:sp>
    </p:spTree>
    <p:extLst>
      <p:ext uri="{BB962C8B-B14F-4D97-AF65-F5344CB8AC3E}">
        <p14:creationId xmlns:p14="http://schemas.microsoft.com/office/powerpoint/2010/main" val="8074065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s" dirty="0"/>
          </a:p>
        </p:txBody>
      </p:sp>
      <p:sp>
        <p:nvSpPr>
          <p:cNvPr id="4" name="Slide Number Placeholder 3"/>
          <p:cNvSpPr>
            <a:spLocks noGrp="1"/>
          </p:cNvSpPr>
          <p:nvPr>
            <p:ph type="sldNum" sz="quarter" idx="5"/>
          </p:nvPr>
        </p:nvSpPr>
        <p:spPr/>
        <p:txBody>
          <a:bodyPr/>
          <a:lstStyle/>
          <a:p>
            <a:pPr algn="l" rtl="0">
              <a:defRPr/>
            </a:pPr>
            <a:fld id="{36441B25-C4D1-47DB-817D-B9C4FC5392FB}" type="slidenum">
              <a:rPr/>
              <a:pPr>
                <a:defRPr/>
              </a:pPr>
              <a:t>1</a:t>
            </a:fld>
            <a:endParaRPr lang="es"/>
          </a:p>
        </p:txBody>
      </p:sp>
    </p:spTree>
    <p:extLst>
      <p:ext uri="{BB962C8B-B14F-4D97-AF65-F5344CB8AC3E}">
        <p14:creationId xmlns:p14="http://schemas.microsoft.com/office/powerpoint/2010/main" val="1364834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dirty="0"/>
          </a:p>
        </p:txBody>
      </p:sp>
      <p:sp>
        <p:nvSpPr>
          <p:cNvPr id="4" name="Slide Number Placeholder 3"/>
          <p:cNvSpPr>
            <a:spLocks noGrp="1"/>
          </p:cNvSpPr>
          <p:nvPr>
            <p:ph type="sldNum" sz="quarter" idx="5"/>
          </p:nvPr>
        </p:nvSpPr>
        <p:spPr/>
        <p:txBody>
          <a:bodyPr/>
          <a:lstStyle/>
          <a:p>
            <a:pPr algn="l" rtl="0">
              <a:defRPr/>
            </a:pPr>
            <a:fld id="{36441B25-C4D1-47DB-817D-B9C4FC5392FB}" type="slidenum">
              <a:rPr/>
              <a:pPr>
                <a:defRPr/>
              </a:pPr>
              <a:t>10</a:t>
            </a:fld>
            <a:endParaRPr lang="es"/>
          </a:p>
        </p:txBody>
      </p:sp>
    </p:spTree>
    <p:extLst>
      <p:ext uri="{BB962C8B-B14F-4D97-AF65-F5344CB8AC3E}">
        <p14:creationId xmlns:p14="http://schemas.microsoft.com/office/powerpoint/2010/main" val="707529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dirty="0"/>
          </a:p>
        </p:txBody>
      </p:sp>
      <p:sp>
        <p:nvSpPr>
          <p:cNvPr id="4" name="Slide Number Placeholder 3"/>
          <p:cNvSpPr>
            <a:spLocks noGrp="1"/>
          </p:cNvSpPr>
          <p:nvPr>
            <p:ph type="sldNum" sz="quarter" idx="5"/>
          </p:nvPr>
        </p:nvSpPr>
        <p:spPr/>
        <p:txBody>
          <a:bodyPr/>
          <a:lstStyle/>
          <a:p>
            <a:pPr algn="l" rtl="0">
              <a:defRPr/>
            </a:pPr>
            <a:fld id="{36441B25-C4D1-47DB-817D-B9C4FC5392FB}" type="slidenum">
              <a:rPr/>
              <a:pPr>
                <a:defRPr/>
              </a:pPr>
              <a:t>11</a:t>
            </a:fld>
            <a:endParaRPr lang="es"/>
          </a:p>
        </p:txBody>
      </p:sp>
    </p:spTree>
    <p:extLst>
      <p:ext uri="{BB962C8B-B14F-4D97-AF65-F5344CB8AC3E}">
        <p14:creationId xmlns:p14="http://schemas.microsoft.com/office/powerpoint/2010/main" val="4263116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dirty="0"/>
          </a:p>
        </p:txBody>
      </p:sp>
      <p:sp>
        <p:nvSpPr>
          <p:cNvPr id="4" name="Slide Number Placeholder 3"/>
          <p:cNvSpPr>
            <a:spLocks noGrp="1"/>
          </p:cNvSpPr>
          <p:nvPr>
            <p:ph type="sldNum" sz="quarter" idx="5"/>
          </p:nvPr>
        </p:nvSpPr>
        <p:spPr/>
        <p:txBody>
          <a:bodyPr/>
          <a:lstStyle/>
          <a:p>
            <a:pPr algn="l" rtl="0">
              <a:defRPr/>
            </a:pPr>
            <a:fld id="{36441B25-C4D1-47DB-817D-B9C4FC5392FB}" type="slidenum">
              <a:rPr/>
              <a:pPr>
                <a:defRPr/>
              </a:pPr>
              <a:t>12</a:t>
            </a:fld>
            <a:endParaRPr lang="es"/>
          </a:p>
        </p:txBody>
      </p:sp>
    </p:spTree>
    <p:extLst>
      <p:ext uri="{BB962C8B-B14F-4D97-AF65-F5344CB8AC3E}">
        <p14:creationId xmlns:p14="http://schemas.microsoft.com/office/powerpoint/2010/main" val="482212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dirty="0"/>
          </a:p>
        </p:txBody>
      </p:sp>
      <p:sp>
        <p:nvSpPr>
          <p:cNvPr id="4" name="Slide Number Placeholder 3"/>
          <p:cNvSpPr>
            <a:spLocks noGrp="1"/>
          </p:cNvSpPr>
          <p:nvPr>
            <p:ph type="sldNum" sz="quarter" idx="5"/>
          </p:nvPr>
        </p:nvSpPr>
        <p:spPr/>
        <p:txBody>
          <a:bodyPr/>
          <a:lstStyle/>
          <a:p>
            <a:pPr algn="l" rtl="0">
              <a:defRPr/>
            </a:pPr>
            <a:fld id="{36441B25-C4D1-47DB-817D-B9C4FC5392FB}" type="slidenum">
              <a:rPr/>
              <a:pPr>
                <a:defRPr/>
              </a:pPr>
              <a:t>13</a:t>
            </a:fld>
            <a:endParaRPr lang="es"/>
          </a:p>
        </p:txBody>
      </p:sp>
    </p:spTree>
    <p:extLst>
      <p:ext uri="{BB962C8B-B14F-4D97-AF65-F5344CB8AC3E}">
        <p14:creationId xmlns:p14="http://schemas.microsoft.com/office/powerpoint/2010/main" val="3586828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dirty="0"/>
          </a:p>
        </p:txBody>
      </p:sp>
      <p:sp>
        <p:nvSpPr>
          <p:cNvPr id="4" name="Slide Number Placeholder 3"/>
          <p:cNvSpPr>
            <a:spLocks noGrp="1"/>
          </p:cNvSpPr>
          <p:nvPr>
            <p:ph type="sldNum" sz="quarter" idx="5"/>
          </p:nvPr>
        </p:nvSpPr>
        <p:spPr/>
        <p:txBody>
          <a:bodyPr/>
          <a:lstStyle/>
          <a:p>
            <a:pPr algn="l" rtl="0">
              <a:defRPr/>
            </a:pPr>
            <a:fld id="{36441B25-C4D1-47DB-817D-B9C4FC5392FB}" type="slidenum">
              <a:rPr/>
              <a:pPr>
                <a:defRPr/>
              </a:pPr>
              <a:t>14</a:t>
            </a:fld>
            <a:endParaRPr lang="es"/>
          </a:p>
        </p:txBody>
      </p:sp>
    </p:spTree>
    <p:extLst>
      <p:ext uri="{BB962C8B-B14F-4D97-AF65-F5344CB8AC3E}">
        <p14:creationId xmlns:p14="http://schemas.microsoft.com/office/powerpoint/2010/main" val="1781982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dirty="0"/>
          </a:p>
        </p:txBody>
      </p:sp>
      <p:sp>
        <p:nvSpPr>
          <p:cNvPr id="4" name="Slide Number Placeholder 3"/>
          <p:cNvSpPr>
            <a:spLocks noGrp="1"/>
          </p:cNvSpPr>
          <p:nvPr>
            <p:ph type="sldNum" sz="quarter" idx="5"/>
          </p:nvPr>
        </p:nvSpPr>
        <p:spPr/>
        <p:txBody>
          <a:bodyPr/>
          <a:lstStyle/>
          <a:p>
            <a:pPr algn="l" rtl="0">
              <a:defRPr/>
            </a:pPr>
            <a:fld id="{36441B25-C4D1-47DB-817D-B9C4FC5392FB}" type="slidenum">
              <a:rPr/>
              <a:pPr>
                <a:defRPr/>
              </a:pPr>
              <a:t>15</a:t>
            </a:fld>
            <a:endParaRPr lang="es"/>
          </a:p>
        </p:txBody>
      </p:sp>
    </p:spTree>
    <p:extLst>
      <p:ext uri="{BB962C8B-B14F-4D97-AF65-F5344CB8AC3E}">
        <p14:creationId xmlns:p14="http://schemas.microsoft.com/office/powerpoint/2010/main" val="2959733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dirty="0"/>
          </a:p>
        </p:txBody>
      </p:sp>
      <p:sp>
        <p:nvSpPr>
          <p:cNvPr id="4" name="Slide Number Placeholder 3"/>
          <p:cNvSpPr>
            <a:spLocks noGrp="1"/>
          </p:cNvSpPr>
          <p:nvPr>
            <p:ph type="sldNum" sz="quarter" idx="5"/>
          </p:nvPr>
        </p:nvSpPr>
        <p:spPr/>
        <p:txBody>
          <a:bodyPr/>
          <a:lstStyle/>
          <a:p>
            <a:pPr algn="l" rtl="0">
              <a:defRPr/>
            </a:pPr>
            <a:fld id="{36441B25-C4D1-47DB-817D-B9C4FC5392FB}" type="slidenum">
              <a:rPr/>
              <a:pPr>
                <a:defRPr/>
              </a:pPr>
              <a:t>16</a:t>
            </a:fld>
            <a:endParaRPr lang="es"/>
          </a:p>
        </p:txBody>
      </p:sp>
    </p:spTree>
    <p:extLst>
      <p:ext uri="{BB962C8B-B14F-4D97-AF65-F5344CB8AC3E}">
        <p14:creationId xmlns:p14="http://schemas.microsoft.com/office/powerpoint/2010/main" val="2355811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dirty="0"/>
          </a:p>
        </p:txBody>
      </p:sp>
      <p:sp>
        <p:nvSpPr>
          <p:cNvPr id="4" name="Slide Number Placeholder 3"/>
          <p:cNvSpPr>
            <a:spLocks noGrp="1"/>
          </p:cNvSpPr>
          <p:nvPr>
            <p:ph type="sldNum" sz="quarter" idx="5"/>
          </p:nvPr>
        </p:nvSpPr>
        <p:spPr/>
        <p:txBody>
          <a:bodyPr/>
          <a:lstStyle/>
          <a:p>
            <a:pPr algn="l" rtl="0">
              <a:defRPr/>
            </a:pPr>
            <a:fld id="{36441B25-C4D1-47DB-817D-B9C4FC5392FB}" type="slidenum">
              <a:rPr/>
              <a:pPr>
                <a:defRPr/>
              </a:pPr>
              <a:t>17</a:t>
            </a:fld>
            <a:endParaRPr lang="es"/>
          </a:p>
        </p:txBody>
      </p:sp>
    </p:spTree>
    <p:extLst>
      <p:ext uri="{BB962C8B-B14F-4D97-AF65-F5344CB8AC3E}">
        <p14:creationId xmlns:p14="http://schemas.microsoft.com/office/powerpoint/2010/main" val="2601177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dirty="0"/>
          </a:p>
        </p:txBody>
      </p:sp>
      <p:sp>
        <p:nvSpPr>
          <p:cNvPr id="4" name="Slide Number Placeholder 3"/>
          <p:cNvSpPr>
            <a:spLocks noGrp="1"/>
          </p:cNvSpPr>
          <p:nvPr>
            <p:ph type="sldNum" sz="quarter" idx="5"/>
          </p:nvPr>
        </p:nvSpPr>
        <p:spPr/>
        <p:txBody>
          <a:bodyPr/>
          <a:lstStyle/>
          <a:p>
            <a:pPr algn="l" rtl="0">
              <a:defRPr/>
            </a:pPr>
            <a:fld id="{36441B25-C4D1-47DB-817D-B9C4FC5392FB}" type="slidenum">
              <a:rPr/>
              <a:pPr>
                <a:defRPr/>
              </a:pPr>
              <a:t>18</a:t>
            </a:fld>
            <a:endParaRPr lang="es"/>
          </a:p>
        </p:txBody>
      </p:sp>
    </p:spTree>
    <p:extLst>
      <p:ext uri="{BB962C8B-B14F-4D97-AF65-F5344CB8AC3E}">
        <p14:creationId xmlns:p14="http://schemas.microsoft.com/office/powerpoint/2010/main" val="23836549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lnSpc>
                <a:spcPct val="115000"/>
              </a:lnSpc>
              <a:spcAft>
                <a:spcPts val="1000"/>
              </a:spcAft>
            </a:pPr>
            <a:endParaRPr lang="e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lgn="l" rtl="0">
              <a:defRPr/>
            </a:pPr>
            <a:fld id="{36441B25-C4D1-47DB-817D-B9C4FC5392FB}" type="slidenum">
              <a:rPr/>
              <a:pPr>
                <a:defRPr/>
              </a:pPr>
              <a:t>19</a:t>
            </a:fld>
            <a:endParaRPr lang="es"/>
          </a:p>
        </p:txBody>
      </p:sp>
    </p:spTree>
    <p:extLst>
      <p:ext uri="{BB962C8B-B14F-4D97-AF65-F5344CB8AC3E}">
        <p14:creationId xmlns:p14="http://schemas.microsoft.com/office/powerpoint/2010/main" val="4202332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dirty="0"/>
          </a:p>
        </p:txBody>
      </p:sp>
      <p:sp>
        <p:nvSpPr>
          <p:cNvPr id="4" name="Slide Number Placeholder 3"/>
          <p:cNvSpPr>
            <a:spLocks noGrp="1"/>
          </p:cNvSpPr>
          <p:nvPr>
            <p:ph type="sldNum" sz="quarter" idx="5"/>
          </p:nvPr>
        </p:nvSpPr>
        <p:spPr/>
        <p:txBody>
          <a:bodyPr/>
          <a:lstStyle/>
          <a:p>
            <a:pPr algn="l" rtl="0">
              <a:defRPr/>
            </a:pPr>
            <a:fld id="{36441B25-C4D1-47DB-817D-B9C4FC5392FB}" type="slidenum">
              <a:rPr/>
              <a:pPr>
                <a:defRPr/>
              </a:pPr>
              <a:t>2</a:t>
            </a:fld>
            <a:endParaRPr lang="es"/>
          </a:p>
        </p:txBody>
      </p:sp>
    </p:spTree>
    <p:extLst>
      <p:ext uri="{BB962C8B-B14F-4D97-AF65-F5344CB8AC3E}">
        <p14:creationId xmlns:p14="http://schemas.microsoft.com/office/powerpoint/2010/main" val="2062654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dirty="0"/>
          </a:p>
        </p:txBody>
      </p:sp>
      <p:sp>
        <p:nvSpPr>
          <p:cNvPr id="4" name="Slide Number Placeholder 3"/>
          <p:cNvSpPr>
            <a:spLocks noGrp="1"/>
          </p:cNvSpPr>
          <p:nvPr>
            <p:ph type="sldNum" sz="quarter" idx="5"/>
          </p:nvPr>
        </p:nvSpPr>
        <p:spPr/>
        <p:txBody>
          <a:bodyPr/>
          <a:lstStyle/>
          <a:p>
            <a:pPr algn="l" rtl="0">
              <a:defRPr/>
            </a:pPr>
            <a:fld id="{36441B25-C4D1-47DB-817D-B9C4FC5392FB}" type="slidenum">
              <a:rPr/>
              <a:pPr>
                <a:defRPr/>
              </a:pPr>
              <a:t>20</a:t>
            </a:fld>
            <a:endParaRPr lang="es"/>
          </a:p>
        </p:txBody>
      </p:sp>
    </p:spTree>
    <p:extLst>
      <p:ext uri="{BB962C8B-B14F-4D97-AF65-F5344CB8AC3E}">
        <p14:creationId xmlns:p14="http://schemas.microsoft.com/office/powerpoint/2010/main" val="7376748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dirty="0"/>
          </a:p>
        </p:txBody>
      </p:sp>
      <p:sp>
        <p:nvSpPr>
          <p:cNvPr id="4" name="Slide Number Placeholder 3"/>
          <p:cNvSpPr>
            <a:spLocks noGrp="1"/>
          </p:cNvSpPr>
          <p:nvPr>
            <p:ph type="sldNum" sz="quarter" idx="5"/>
          </p:nvPr>
        </p:nvSpPr>
        <p:spPr/>
        <p:txBody>
          <a:bodyPr/>
          <a:lstStyle/>
          <a:p>
            <a:pPr algn="l" rtl="0">
              <a:defRPr/>
            </a:pPr>
            <a:fld id="{36441B25-C4D1-47DB-817D-B9C4FC5392FB}" type="slidenum">
              <a:rPr/>
              <a:pPr>
                <a:defRPr/>
              </a:pPr>
              <a:t>21</a:t>
            </a:fld>
            <a:endParaRPr lang="es"/>
          </a:p>
        </p:txBody>
      </p:sp>
    </p:spTree>
    <p:extLst>
      <p:ext uri="{BB962C8B-B14F-4D97-AF65-F5344CB8AC3E}">
        <p14:creationId xmlns:p14="http://schemas.microsoft.com/office/powerpoint/2010/main" val="4161873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dirty="0"/>
          </a:p>
        </p:txBody>
      </p:sp>
      <p:sp>
        <p:nvSpPr>
          <p:cNvPr id="4" name="Slide Number Placeholder 3"/>
          <p:cNvSpPr>
            <a:spLocks noGrp="1"/>
          </p:cNvSpPr>
          <p:nvPr>
            <p:ph type="sldNum" sz="quarter" idx="5"/>
          </p:nvPr>
        </p:nvSpPr>
        <p:spPr/>
        <p:txBody>
          <a:bodyPr/>
          <a:lstStyle/>
          <a:p>
            <a:pPr algn="l" rtl="0">
              <a:defRPr/>
            </a:pPr>
            <a:fld id="{36441B25-C4D1-47DB-817D-B9C4FC5392FB}" type="slidenum">
              <a:rPr/>
              <a:pPr>
                <a:defRPr/>
              </a:pPr>
              <a:t>3</a:t>
            </a:fld>
            <a:endParaRPr lang="es"/>
          </a:p>
        </p:txBody>
      </p:sp>
    </p:spTree>
    <p:extLst>
      <p:ext uri="{BB962C8B-B14F-4D97-AF65-F5344CB8AC3E}">
        <p14:creationId xmlns:p14="http://schemas.microsoft.com/office/powerpoint/2010/main" val="1378031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dirty="0"/>
          </a:p>
        </p:txBody>
      </p:sp>
      <p:sp>
        <p:nvSpPr>
          <p:cNvPr id="4" name="Slide Number Placeholder 3"/>
          <p:cNvSpPr>
            <a:spLocks noGrp="1"/>
          </p:cNvSpPr>
          <p:nvPr>
            <p:ph type="sldNum" sz="quarter" idx="5"/>
          </p:nvPr>
        </p:nvSpPr>
        <p:spPr/>
        <p:txBody>
          <a:bodyPr/>
          <a:lstStyle/>
          <a:p>
            <a:pPr algn="l" rtl="0">
              <a:defRPr/>
            </a:pPr>
            <a:fld id="{36441B25-C4D1-47DB-817D-B9C4FC5392FB}" type="slidenum">
              <a:rPr/>
              <a:pPr>
                <a:defRPr/>
              </a:pPr>
              <a:t>4</a:t>
            </a:fld>
            <a:endParaRPr lang="es"/>
          </a:p>
        </p:txBody>
      </p:sp>
    </p:spTree>
    <p:extLst>
      <p:ext uri="{BB962C8B-B14F-4D97-AF65-F5344CB8AC3E}">
        <p14:creationId xmlns:p14="http://schemas.microsoft.com/office/powerpoint/2010/main" val="2673807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dirty="0"/>
          </a:p>
        </p:txBody>
      </p:sp>
      <p:sp>
        <p:nvSpPr>
          <p:cNvPr id="4" name="Slide Number Placeholder 3"/>
          <p:cNvSpPr>
            <a:spLocks noGrp="1"/>
          </p:cNvSpPr>
          <p:nvPr>
            <p:ph type="sldNum" sz="quarter" idx="5"/>
          </p:nvPr>
        </p:nvSpPr>
        <p:spPr/>
        <p:txBody>
          <a:bodyPr/>
          <a:lstStyle/>
          <a:p>
            <a:pPr algn="l" rtl="0">
              <a:defRPr/>
            </a:pPr>
            <a:fld id="{36441B25-C4D1-47DB-817D-B9C4FC5392FB}" type="slidenum">
              <a:rPr/>
              <a:pPr>
                <a:defRPr/>
              </a:pPr>
              <a:t>5</a:t>
            </a:fld>
            <a:endParaRPr lang="es"/>
          </a:p>
        </p:txBody>
      </p:sp>
    </p:spTree>
    <p:extLst>
      <p:ext uri="{BB962C8B-B14F-4D97-AF65-F5344CB8AC3E}">
        <p14:creationId xmlns:p14="http://schemas.microsoft.com/office/powerpoint/2010/main" val="1387215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dirty="0"/>
          </a:p>
        </p:txBody>
      </p:sp>
      <p:sp>
        <p:nvSpPr>
          <p:cNvPr id="4" name="Slide Number Placeholder 3"/>
          <p:cNvSpPr>
            <a:spLocks noGrp="1"/>
          </p:cNvSpPr>
          <p:nvPr>
            <p:ph type="sldNum" sz="quarter" idx="5"/>
          </p:nvPr>
        </p:nvSpPr>
        <p:spPr/>
        <p:txBody>
          <a:bodyPr/>
          <a:lstStyle/>
          <a:p>
            <a:pPr algn="l" rtl="0">
              <a:defRPr/>
            </a:pPr>
            <a:fld id="{36441B25-C4D1-47DB-817D-B9C4FC5392FB}" type="slidenum">
              <a:rPr/>
              <a:pPr>
                <a:defRPr/>
              </a:pPr>
              <a:t>6</a:t>
            </a:fld>
            <a:endParaRPr lang="es"/>
          </a:p>
        </p:txBody>
      </p:sp>
    </p:spTree>
    <p:extLst>
      <p:ext uri="{BB962C8B-B14F-4D97-AF65-F5344CB8AC3E}">
        <p14:creationId xmlns:p14="http://schemas.microsoft.com/office/powerpoint/2010/main" val="461853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dirty="0"/>
          </a:p>
        </p:txBody>
      </p:sp>
      <p:sp>
        <p:nvSpPr>
          <p:cNvPr id="4" name="Slide Number Placeholder 3"/>
          <p:cNvSpPr>
            <a:spLocks noGrp="1"/>
          </p:cNvSpPr>
          <p:nvPr>
            <p:ph type="sldNum" sz="quarter" idx="5"/>
          </p:nvPr>
        </p:nvSpPr>
        <p:spPr/>
        <p:txBody>
          <a:bodyPr/>
          <a:lstStyle/>
          <a:p>
            <a:pPr algn="l" rtl="0">
              <a:defRPr/>
            </a:pPr>
            <a:fld id="{36441B25-C4D1-47DB-817D-B9C4FC5392FB}" type="slidenum">
              <a:rPr/>
              <a:pPr>
                <a:defRPr/>
              </a:pPr>
              <a:t>7</a:t>
            </a:fld>
            <a:endParaRPr lang="es"/>
          </a:p>
        </p:txBody>
      </p:sp>
    </p:spTree>
    <p:extLst>
      <p:ext uri="{BB962C8B-B14F-4D97-AF65-F5344CB8AC3E}">
        <p14:creationId xmlns:p14="http://schemas.microsoft.com/office/powerpoint/2010/main" val="2863616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dirty="0"/>
          </a:p>
        </p:txBody>
      </p:sp>
      <p:sp>
        <p:nvSpPr>
          <p:cNvPr id="4" name="Slide Number Placeholder 3"/>
          <p:cNvSpPr>
            <a:spLocks noGrp="1"/>
          </p:cNvSpPr>
          <p:nvPr>
            <p:ph type="sldNum" sz="quarter" idx="5"/>
          </p:nvPr>
        </p:nvSpPr>
        <p:spPr/>
        <p:txBody>
          <a:bodyPr/>
          <a:lstStyle/>
          <a:p>
            <a:pPr algn="l" rtl="0">
              <a:defRPr/>
            </a:pPr>
            <a:fld id="{36441B25-C4D1-47DB-817D-B9C4FC5392FB}" type="slidenum">
              <a:rPr/>
              <a:pPr>
                <a:defRPr/>
              </a:pPr>
              <a:t>8</a:t>
            </a:fld>
            <a:endParaRPr lang="es"/>
          </a:p>
        </p:txBody>
      </p:sp>
    </p:spTree>
    <p:extLst>
      <p:ext uri="{BB962C8B-B14F-4D97-AF65-F5344CB8AC3E}">
        <p14:creationId xmlns:p14="http://schemas.microsoft.com/office/powerpoint/2010/main" val="3189090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5"/>
          </p:nvPr>
        </p:nvSpPr>
        <p:spPr/>
        <p:txBody>
          <a:bodyPr/>
          <a:lstStyle/>
          <a:p>
            <a:pPr algn="l" rtl="0">
              <a:defRPr/>
            </a:pPr>
            <a:fld id="{36441B25-C4D1-47DB-817D-B9C4FC5392FB}" type="slidenum">
              <a:rPr/>
              <a:pPr>
                <a:defRPr/>
              </a:pPr>
              <a:t>9</a:t>
            </a:fld>
            <a:endParaRPr lang="es"/>
          </a:p>
        </p:txBody>
      </p:sp>
    </p:spTree>
    <p:extLst>
      <p:ext uri="{BB962C8B-B14F-4D97-AF65-F5344CB8AC3E}">
        <p14:creationId xmlns:p14="http://schemas.microsoft.com/office/powerpoint/2010/main" val="25905975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a:solidFill>
                <a:schemeClr val="lt1"/>
              </a:solidFill>
              <a:latin typeface="+mn-lt"/>
            </a:endParaRPr>
          </a:p>
        </p:txBody>
      </p:sp>
      <p:sp>
        <p:nvSpPr>
          <p:cNvPr id="6" name="Rectangle 5"/>
          <p:cNvSpPr/>
          <p:nvPr userDrawn="1"/>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2" name="Title 1"/>
          <p:cNvSpPr>
            <a:spLocks noGrp="1"/>
          </p:cNvSpPr>
          <p:nvPr>
            <p:ph type="title" hasCustomPrompt="1"/>
          </p:nvPr>
        </p:nvSpPr>
        <p:spPr>
          <a:xfrm>
            <a:off x="4139952" y="1641600"/>
            <a:ext cx="4536504" cy="2088232"/>
          </a:xfrm>
        </p:spPr>
        <p:txBody>
          <a:bodyPr/>
          <a:lstStyle>
            <a:lvl1pPr indent="0">
              <a:defRPr sz="4800">
                <a:solidFill>
                  <a:srgbClr val="FFD624"/>
                </a:solidFill>
              </a:defRPr>
            </a:lvl1pPr>
          </a:lstStyle>
          <a:p>
            <a:r>
              <a:rPr lang="en-GB" dirty="0"/>
              <a:t>Title</a:t>
            </a:r>
          </a:p>
        </p:txBody>
      </p:sp>
      <p:sp>
        <p:nvSpPr>
          <p:cNvPr id="3" name="Content Placeholder 2"/>
          <p:cNvSpPr>
            <a:spLocks noGrp="1"/>
          </p:cNvSpPr>
          <p:nvPr>
            <p:ph idx="1" hasCustomPrompt="1"/>
          </p:nvPr>
        </p:nvSpPr>
        <p:spPr>
          <a:xfrm>
            <a:off x="467544" y="3933056"/>
            <a:ext cx="3744416" cy="1872208"/>
          </a:xfrm>
        </p:spPr>
        <p:txBody>
          <a:bodyPr/>
          <a:lstStyle>
            <a:lvl1pPr indent="0">
              <a:buNone/>
              <a:defRPr sz="3000" b="1" i="0">
                <a:solidFill>
                  <a:schemeClr val="bg1"/>
                </a:solidFill>
              </a:defRPr>
            </a:lvl1pPr>
            <a:lvl3pPr marL="228600" indent="-228600" algn="l">
              <a:defRPr sz="3000" b="1">
                <a:solidFill>
                  <a:schemeClr val="bg1"/>
                </a:solidFill>
              </a:defRPr>
            </a:lvl3pPr>
          </a:lstStyle>
          <a:p>
            <a:pPr lvl="0"/>
            <a:r>
              <a:rPr lang="en-US" dirty="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dirty="0"/>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endParaRPr lang="en-GB" dirty="0"/>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fld id="{2BB59E6E-B967-488E-B209-8B7FA0D7AF99}" type="slidenum">
              <a:rPr lang="en-GB"/>
              <a:pPr>
                <a:defRPr/>
              </a:pPr>
              <a:t>‹#›</a:t>
            </a:fld>
            <a:endParaRPr lang="en-GB" dirty="0"/>
          </a:p>
        </p:txBody>
      </p:sp>
      <p:pic>
        <p:nvPicPr>
          <p:cNvPr id="10" name="Picture 9">
            <a:extLst>
              <a:ext uri="{FF2B5EF4-FFF2-40B4-BE49-F238E27FC236}">
                <a16:creationId xmlns:a16="http://schemas.microsoft.com/office/drawing/2014/main" id="{C82B6363-BB4B-4567-95E7-2AC00EE931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09600" y="309600"/>
            <a:ext cx="1583550" cy="11016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DE98375-5C84-4176-84A5-B6A3E0825F02}"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77C7773-6390-40B5-8F3A-46FD9E5B7090}"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6" name="Rectangle 5"/>
          <p:cNvSpPr/>
          <p:nvPr userDrawn="1"/>
        </p:nvSpPr>
        <p:spPr>
          <a:xfrm>
            <a:off x="4262438" y="6669360"/>
            <a:ext cx="596900" cy="198438"/>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p>
        </p:txBody>
      </p:sp>
      <p:sp>
        <p:nvSpPr>
          <p:cNvPr id="2" name="Title 1"/>
          <p:cNvSpPr>
            <a:spLocks noGrp="1"/>
          </p:cNvSpPr>
          <p:nvPr>
            <p:ph type="title"/>
          </p:nvPr>
        </p:nvSpPr>
        <p:spPr>
          <a:xfrm>
            <a:off x="468313" y="1556271"/>
            <a:ext cx="8229600" cy="936625"/>
          </a:xfrm>
        </p:spPr>
        <p:txBody>
          <a:bodyPr/>
          <a:lstStyle/>
          <a:p>
            <a:r>
              <a:rPr lang="en-US" dirty="0"/>
              <a:t>Click to edit Master title style</a:t>
            </a:r>
            <a:endParaRPr lang="en-GB" dirty="0"/>
          </a:p>
        </p:txBody>
      </p:sp>
      <p:sp>
        <p:nvSpPr>
          <p:cNvPr id="7" name="Rectangle 4"/>
          <p:cNvSpPr>
            <a:spLocks noGrp="1" noChangeArrowheads="1"/>
          </p:cNvSpPr>
          <p:nvPr>
            <p:ph type="dt" sz="half" idx="10"/>
          </p:nvPr>
        </p:nvSpPr>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xfrm>
            <a:off x="3124200" y="6237288"/>
            <a:ext cx="2895600" cy="484187"/>
          </a:xfrm>
        </p:spPr>
        <p:txBody>
          <a:bodyPr/>
          <a:lstStyle>
            <a:lvl1pPr>
              <a:defRPr/>
            </a:lvl1pPr>
          </a:lstStyle>
          <a:p>
            <a:pPr>
              <a:defRPr/>
            </a:pPr>
            <a:endParaRPr lang="en-GB"/>
          </a:p>
        </p:txBody>
      </p:sp>
      <p:sp>
        <p:nvSpPr>
          <p:cNvPr id="9" name="Rectangle 6"/>
          <p:cNvSpPr>
            <a:spLocks noGrp="1" noChangeArrowheads="1"/>
          </p:cNvSpPr>
          <p:nvPr>
            <p:ph type="sldNum" sz="quarter" idx="12"/>
          </p:nvPr>
        </p:nvSpPr>
        <p:spPr/>
        <p:txBody>
          <a:bodyPr/>
          <a:lstStyle>
            <a:lvl1pPr>
              <a:defRPr/>
            </a:lvl1pPr>
          </a:lstStyle>
          <a:p>
            <a:pPr>
              <a:defRPr/>
            </a:pPr>
            <a:fld id="{46861DAA-5BBC-4812-876F-0D7C7B9EA75C}" type="slidenum">
              <a:rPr lang="en-GB"/>
              <a:pPr>
                <a:defRPr/>
              </a:pPr>
              <a:t>‹#›</a:t>
            </a:fld>
            <a:endParaRPr lang="en-GB"/>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a:t>Click to edit Master text styles</a:t>
            </a:r>
          </a:p>
          <a:p>
            <a:pPr lvl="1"/>
            <a:r>
              <a:rPr lang="en-US" dirty="0"/>
              <a:t>Second level</a:t>
            </a:r>
          </a:p>
          <a:p>
            <a:pPr lvl="2"/>
            <a:r>
              <a:rPr lang="en-US" dirty="0"/>
              <a:t>Third level</a:t>
            </a:r>
          </a:p>
        </p:txBody>
      </p:sp>
      <p:pic>
        <p:nvPicPr>
          <p:cNvPr id="11" name="Picture 10">
            <a:extLst>
              <a:ext uri="{FF2B5EF4-FFF2-40B4-BE49-F238E27FC236}">
                <a16:creationId xmlns:a16="http://schemas.microsoft.com/office/drawing/2014/main" id="{3E886149-7A23-4EB5-868A-395FB8A1FD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78000" y="295200"/>
            <a:ext cx="1415751" cy="990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5E88F9B-71EE-4D5C-B44E-012EF44E925A}"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96CDD1B-50E0-44E8-82B7-F85F69F6D40C}"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0E8177A-0CE3-43B6-B11B-ED2E8AEAD8D3}"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88800BF-55FD-4017-8F82-94A8DE4F5750}"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4747253-C9BC-4251-8AE3-8910CE9253F2}"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a:t>Et </a:t>
            </a:r>
            <a:r>
              <a:rPr lang="fr-BE" dirty="0" err="1"/>
              <a:t>dolor</a:t>
            </a:r>
            <a:r>
              <a:rPr lang="fr-BE" dirty="0"/>
              <a:t> </a:t>
            </a:r>
            <a:r>
              <a:rPr lang="fr-BE" dirty="0" err="1"/>
              <a:t>fragum</a:t>
            </a:r>
            <a:endParaRPr lang="en-GB" dirty="0"/>
          </a:p>
          <a:p>
            <a:pPr lvl="1"/>
            <a:r>
              <a:rPr lang="en-GB" dirty="0"/>
              <a:t>Et </a:t>
            </a:r>
            <a:r>
              <a:rPr lang="en-GB" dirty="0" err="1"/>
              <a:t>dolor</a:t>
            </a:r>
            <a:r>
              <a:rPr lang="en-GB" dirty="0"/>
              <a:t> </a:t>
            </a:r>
            <a:r>
              <a:rPr lang="en-GB" dirty="0" err="1"/>
              <a:t>fragum</a:t>
            </a:r>
            <a:endParaRPr lang="en-GB" dirty="0"/>
          </a:p>
          <a:p>
            <a:pPr lvl="2"/>
            <a:r>
              <a:rPr lang="en-GB" dirty="0"/>
              <a:t>- Et </a:t>
            </a:r>
            <a:r>
              <a:rPr lang="en-GB" dirty="0" err="1"/>
              <a:t>dolor</a:t>
            </a:r>
            <a:r>
              <a:rPr lang="en-GB" dirty="0"/>
              <a:t> </a:t>
            </a:r>
            <a:r>
              <a:rPr lang="en-GB" dirty="0" err="1"/>
              <a:t>fragum</a:t>
            </a:r>
            <a:endParaRPr lang="en-GB"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9C8D21B7-B314-438C-91E9-7FF9087DC078}"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hdr="0" ft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sdgcompass.org/" TargetMode="External"/><Relationship Id="rId4" Type="http://schemas.openxmlformats.org/officeDocument/2006/relationships/image" Target="../media/image6.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8" Type="http://schemas.openxmlformats.org/officeDocument/2006/relationships/hyperlink" Target="http://mneguidelines.oecd.org/due-diligence-guidance-for-responsible-business-conduct.htm" TargetMode="External"/><Relationship Id="rId3" Type="http://schemas.openxmlformats.org/officeDocument/2006/relationships/hyperlink" Target="https://www.iso.org/iso-26000-social-responsibility.html" TargetMode="External"/><Relationship Id="rId7" Type="http://schemas.openxmlformats.org/officeDocument/2006/relationships/hyperlink" Target="http://mneguidelines.oecd.org/guideline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unglobalcompact.org/docs/news_events/8.1/bac_fin.pdf" TargetMode="External"/><Relationship Id="rId5" Type="http://schemas.openxmlformats.org/officeDocument/2006/relationships/hyperlink" Target="https://www.ohchr.org/Documents/Publications/GuidingPrinciplesBusinessHR_EN.pdf" TargetMode="External"/><Relationship Id="rId4" Type="http://schemas.openxmlformats.org/officeDocument/2006/relationships/hyperlink" Target="https://www.ilo.org/global/standards/introduction-to-international-labour-standards/conventions-and-recommendations/lang--en/index.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9952" y="2060848"/>
            <a:ext cx="4680520" cy="2088232"/>
          </a:xfrm>
        </p:spPr>
        <p:txBody>
          <a:bodyPr/>
          <a:lstStyle/>
          <a:p>
            <a:pPr algn="l" rtl="0"/>
            <a:r>
              <a:rPr lang="es" sz="3200" b="1" i="0" u="none" baseline="0" dirty="0"/>
              <a:t>La responsabilidad social corporativa y los Objetivos de Desarrollo Sostenible</a:t>
            </a:r>
            <a:endParaRPr lang="es" sz="3200" dirty="0"/>
          </a:p>
        </p:txBody>
      </p:sp>
      <p:sp>
        <p:nvSpPr>
          <p:cNvPr id="3" name="Content Placeholder 2"/>
          <p:cNvSpPr>
            <a:spLocks noGrp="1"/>
          </p:cNvSpPr>
          <p:nvPr>
            <p:ph idx="1"/>
          </p:nvPr>
        </p:nvSpPr>
        <p:spPr>
          <a:xfrm>
            <a:off x="395536" y="3933056"/>
            <a:ext cx="4032448" cy="1872208"/>
          </a:xfrm>
        </p:spPr>
        <p:txBody>
          <a:bodyPr/>
          <a:lstStyle/>
          <a:p>
            <a:pPr algn="l" rtl="0"/>
            <a:r>
              <a:rPr lang="es" sz="2000" b="1" i="0" u="none" baseline="0" dirty="0"/>
              <a:t>Más allá de la regulación y la evaluación de riesgos, la comprensión de la responsabilidad de las empresas en la sociedad</a:t>
            </a:r>
            <a:r>
              <a:rPr lang="es" b="1" i="0" u="none" baseline="0" dirty="0"/>
              <a:t> </a:t>
            </a:r>
            <a:endParaRPr lang="es" dirty="0"/>
          </a:p>
        </p:txBody>
      </p:sp>
      <p:sp>
        <p:nvSpPr>
          <p:cNvPr id="4" name="Slide Number Placeholder 3">
            <a:extLst>
              <a:ext uri="{FF2B5EF4-FFF2-40B4-BE49-F238E27FC236}">
                <a16:creationId xmlns:a16="http://schemas.microsoft.com/office/drawing/2014/main" id="{ACEDD0AE-48E7-4373-AC5E-5C2771F9E3FB}"/>
              </a:ext>
            </a:extLst>
          </p:cNvPr>
          <p:cNvSpPr>
            <a:spLocks noGrp="1"/>
          </p:cNvSpPr>
          <p:nvPr>
            <p:ph type="sldNum" sz="quarter" idx="12"/>
          </p:nvPr>
        </p:nvSpPr>
        <p:spPr/>
        <p:txBody>
          <a:bodyPr/>
          <a:lstStyle/>
          <a:p>
            <a:pPr algn="r" rtl="0">
              <a:defRPr/>
            </a:pPr>
            <a:fld id="{2BB59E6E-B967-488E-B209-8B7FA0D7AF99}" type="slidenum">
              <a:rPr/>
              <a:pPr>
                <a:defRPr/>
              </a:pPr>
              <a:t>1</a:t>
            </a:fld>
            <a:endParaRPr lang="e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2B33A-16CF-40F3-BD54-B71AA681EC2E}"/>
              </a:ext>
            </a:extLst>
          </p:cNvPr>
          <p:cNvSpPr>
            <a:spLocks noGrp="1"/>
          </p:cNvSpPr>
          <p:nvPr>
            <p:ph type="title"/>
          </p:nvPr>
        </p:nvSpPr>
        <p:spPr/>
        <p:txBody>
          <a:bodyPr/>
          <a:lstStyle/>
          <a:p>
            <a:pPr algn="l" rtl="0"/>
            <a:r>
              <a:rPr lang="es" b="1" i="0" u="none" baseline="0"/>
              <a:t>Hacia la integración de la RSC en su empresa</a:t>
            </a:r>
          </a:p>
        </p:txBody>
      </p:sp>
      <p:sp>
        <p:nvSpPr>
          <p:cNvPr id="3" name="Content Placeholder 2">
            <a:extLst>
              <a:ext uri="{FF2B5EF4-FFF2-40B4-BE49-F238E27FC236}">
                <a16:creationId xmlns:a16="http://schemas.microsoft.com/office/drawing/2014/main" id="{A3F487A2-7A2D-4835-8E79-895F1ED2471F}"/>
              </a:ext>
            </a:extLst>
          </p:cNvPr>
          <p:cNvSpPr>
            <a:spLocks noGrp="1"/>
          </p:cNvSpPr>
          <p:nvPr>
            <p:ph idx="1"/>
          </p:nvPr>
        </p:nvSpPr>
        <p:spPr>
          <a:xfrm>
            <a:off x="468313" y="3068960"/>
            <a:ext cx="8229600" cy="3633788"/>
          </a:xfrm>
        </p:spPr>
        <p:txBody>
          <a:bodyPr/>
          <a:lstStyle/>
          <a:p>
            <a:pPr algn="l" rtl="0"/>
            <a:r>
              <a:rPr lang="es" b="0" i="0" u="none" baseline="0"/>
              <a:t>Gobernanza, cadena de valor y modelo empresarial</a:t>
            </a:r>
          </a:p>
          <a:p>
            <a:pPr algn="l" rtl="0"/>
            <a:r>
              <a:rPr lang="es" b="0" i="0" u="none" baseline="0"/>
              <a:t>Participación de las partes interesadas</a:t>
            </a:r>
          </a:p>
        </p:txBody>
      </p:sp>
      <p:sp>
        <p:nvSpPr>
          <p:cNvPr id="4" name="Slide Number Placeholder 3">
            <a:extLst>
              <a:ext uri="{FF2B5EF4-FFF2-40B4-BE49-F238E27FC236}">
                <a16:creationId xmlns:a16="http://schemas.microsoft.com/office/drawing/2014/main" id="{29787BCB-6605-4EA2-AD1D-EA927F8E8947}"/>
              </a:ext>
            </a:extLst>
          </p:cNvPr>
          <p:cNvSpPr>
            <a:spLocks noGrp="1"/>
          </p:cNvSpPr>
          <p:nvPr>
            <p:ph type="sldNum" sz="quarter" idx="12"/>
          </p:nvPr>
        </p:nvSpPr>
        <p:spPr/>
        <p:txBody>
          <a:bodyPr/>
          <a:lstStyle/>
          <a:p>
            <a:pPr algn="r" rtl="0">
              <a:defRPr/>
            </a:pPr>
            <a:fld id="{46861DAA-5BBC-4812-876F-0D7C7B9EA75C}" type="slidenum">
              <a:rPr/>
              <a:pPr>
                <a:defRPr/>
              </a:pPr>
              <a:t>10</a:t>
            </a:fld>
            <a:endParaRPr lang="es"/>
          </a:p>
        </p:txBody>
      </p:sp>
    </p:spTree>
    <p:extLst>
      <p:ext uri="{BB962C8B-B14F-4D97-AF65-F5344CB8AC3E}">
        <p14:creationId xmlns:p14="http://schemas.microsoft.com/office/powerpoint/2010/main" val="3880808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A9A03-50CC-4E15-B322-E8A2E788900B}"/>
              </a:ext>
            </a:extLst>
          </p:cNvPr>
          <p:cNvSpPr>
            <a:spLocks noGrp="1"/>
          </p:cNvSpPr>
          <p:nvPr>
            <p:ph type="title"/>
          </p:nvPr>
        </p:nvSpPr>
        <p:spPr/>
        <p:txBody>
          <a:bodyPr/>
          <a:lstStyle/>
          <a:p>
            <a:pPr algn="l" rtl="0"/>
            <a:r>
              <a:rPr lang="es" b="1" i="0" u="none" baseline="0"/>
              <a:t>Gobernanza, cadena de valor y modelo empresarial</a:t>
            </a:r>
          </a:p>
        </p:txBody>
      </p:sp>
      <p:graphicFrame>
        <p:nvGraphicFramePr>
          <p:cNvPr id="21" name="Diagram 20">
            <a:extLst>
              <a:ext uri="{FF2B5EF4-FFF2-40B4-BE49-F238E27FC236}">
                <a16:creationId xmlns:a16="http://schemas.microsoft.com/office/drawing/2014/main" id="{E53F42B2-DBB5-4780-95B6-C43A9779A891}"/>
              </a:ext>
            </a:extLst>
          </p:cNvPr>
          <p:cNvGraphicFramePr/>
          <p:nvPr>
            <p:extLst>
              <p:ext uri="{D42A27DB-BD31-4B8C-83A1-F6EECF244321}">
                <p14:modId xmlns:p14="http://schemas.microsoft.com/office/powerpoint/2010/main" val="934707220"/>
              </p:ext>
            </p:extLst>
          </p:nvPr>
        </p:nvGraphicFramePr>
        <p:xfrm>
          <a:off x="1139069" y="2636912"/>
          <a:ext cx="6888088" cy="39042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A4C1E868-DE9B-4C45-9976-7B8A3792877F}"/>
              </a:ext>
            </a:extLst>
          </p:cNvPr>
          <p:cNvSpPr>
            <a:spLocks noGrp="1"/>
          </p:cNvSpPr>
          <p:nvPr>
            <p:ph type="sldNum" sz="quarter" idx="12"/>
          </p:nvPr>
        </p:nvSpPr>
        <p:spPr/>
        <p:txBody>
          <a:bodyPr/>
          <a:lstStyle/>
          <a:p>
            <a:pPr algn="r" rtl="0">
              <a:defRPr/>
            </a:pPr>
            <a:fld id="{46861DAA-5BBC-4812-876F-0D7C7B9EA75C}" type="slidenum">
              <a:rPr/>
              <a:pPr>
                <a:defRPr/>
              </a:pPr>
              <a:t>11</a:t>
            </a:fld>
            <a:endParaRPr lang="es"/>
          </a:p>
        </p:txBody>
      </p:sp>
    </p:spTree>
    <p:extLst>
      <p:ext uri="{BB962C8B-B14F-4D97-AF65-F5344CB8AC3E}">
        <p14:creationId xmlns:p14="http://schemas.microsoft.com/office/powerpoint/2010/main" val="2928459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72CF1-0FA2-47EF-9601-2421DD1348A7}"/>
              </a:ext>
            </a:extLst>
          </p:cNvPr>
          <p:cNvSpPr>
            <a:spLocks noGrp="1"/>
          </p:cNvSpPr>
          <p:nvPr>
            <p:ph type="title"/>
          </p:nvPr>
        </p:nvSpPr>
        <p:spPr/>
        <p:txBody>
          <a:bodyPr/>
          <a:lstStyle/>
          <a:p>
            <a:pPr algn="l" rtl="0"/>
            <a:r>
              <a:rPr lang="es" b="1" i="0" u="none" baseline="0"/>
              <a:t>Participación de las partes interesadas</a:t>
            </a:r>
            <a:endParaRPr lang="es" dirty="0"/>
          </a:p>
        </p:txBody>
      </p:sp>
      <p:sp>
        <p:nvSpPr>
          <p:cNvPr id="3" name="Content Placeholder 2">
            <a:extLst>
              <a:ext uri="{FF2B5EF4-FFF2-40B4-BE49-F238E27FC236}">
                <a16:creationId xmlns:a16="http://schemas.microsoft.com/office/drawing/2014/main" id="{6B1B5977-D2EC-491E-A27B-B634CA479BC1}"/>
              </a:ext>
            </a:extLst>
          </p:cNvPr>
          <p:cNvSpPr>
            <a:spLocks noGrp="1"/>
          </p:cNvSpPr>
          <p:nvPr>
            <p:ph idx="1"/>
          </p:nvPr>
        </p:nvSpPr>
        <p:spPr/>
        <p:txBody>
          <a:bodyPr/>
          <a:lstStyle/>
          <a:p>
            <a:pPr marL="0" indent="0" algn="l" rtl="0">
              <a:buNone/>
            </a:pPr>
            <a:r>
              <a:rPr lang="es" b="0" i="0" u="none" baseline="0"/>
              <a:t>La participación de las partes interesadas puede ayudar a una empresa a: </a:t>
            </a:r>
          </a:p>
          <a:p>
            <a:pPr algn="l" rtl="0"/>
            <a:r>
              <a:rPr lang="es" b="0" i="0" u="none" baseline="0"/>
              <a:t>Determinar los riesgos y repercusiones negativas reales y potenciales.</a:t>
            </a:r>
          </a:p>
          <a:p>
            <a:pPr algn="l" rtl="0"/>
            <a:r>
              <a:rPr lang="es" b="0" i="0" u="none" baseline="0"/>
              <a:t>Ampliar la licencia de explotación de una empresa en una región o área específica.</a:t>
            </a:r>
          </a:p>
          <a:p>
            <a:pPr algn="l" rtl="0"/>
            <a:r>
              <a:rPr lang="es" b="0" i="0" u="none" baseline="0"/>
              <a:t>Fundamentar los procesos de toma de decisiones (por ejemplo, expandiendo un sitio en una nueva región que afecta a las comunidades locales).</a:t>
            </a:r>
          </a:p>
        </p:txBody>
      </p:sp>
      <p:sp>
        <p:nvSpPr>
          <p:cNvPr id="4" name="Slide Number Placeholder 3">
            <a:extLst>
              <a:ext uri="{FF2B5EF4-FFF2-40B4-BE49-F238E27FC236}">
                <a16:creationId xmlns:a16="http://schemas.microsoft.com/office/drawing/2014/main" id="{B742077F-1CA7-4F53-9C86-92EE320F332D}"/>
              </a:ext>
            </a:extLst>
          </p:cNvPr>
          <p:cNvSpPr>
            <a:spLocks noGrp="1"/>
          </p:cNvSpPr>
          <p:nvPr>
            <p:ph type="sldNum" sz="quarter" idx="12"/>
          </p:nvPr>
        </p:nvSpPr>
        <p:spPr/>
        <p:txBody>
          <a:bodyPr/>
          <a:lstStyle/>
          <a:p>
            <a:pPr algn="r" rtl="0">
              <a:defRPr/>
            </a:pPr>
            <a:fld id="{46861DAA-5BBC-4812-876F-0D7C7B9EA75C}" type="slidenum">
              <a:rPr/>
              <a:pPr>
                <a:defRPr/>
              </a:pPr>
              <a:t>12</a:t>
            </a:fld>
            <a:endParaRPr lang="es"/>
          </a:p>
        </p:txBody>
      </p:sp>
    </p:spTree>
    <p:extLst>
      <p:ext uri="{BB962C8B-B14F-4D97-AF65-F5344CB8AC3E}">
        <p14:creationId xmlns:p14="http://schemas.microsoft.com/office/powerpoint/2010/main" val="2210621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767D2-4F7A-431E-BE01-A01B8927237D}"/>
              </a:ext>
            </a:extLst>
          </p:cNvPr>
          <p:cNvSpPr>
            <a:spLocks noGrp="1"/>
          </p:cNvSpPr>
          <p:nvPr>
            <p:ph type="title"/>
          </p:nvPr>
        </p:nvSpPr>
        <p:spPr/>
        <p:txBody>
          <a:bodyPr/>
          <a:lstStyle/>
          <a:p>
            <a:pPr algn="l" rtl="0"/>
            <a:r>
              <a:rPr lang="es" sz="3200" b="1" i="0" u="none" baseline="0"/>
              <a:t>Los Objetivos de Desarrollo Sostenible (ODS)</a:t>
            </a:r>
          </a:p>
        </p:txBody>
      </p:sp>
      <p:sp>
        <p:nvSpPr>
          <p:cNvPr id="3" name="Content Placeholder 2">
            <a:extLst>
              <a:ext uri="{FF2B5EF4-FFF2-40B4-BE49-F238E27FC236}">
                <a16:creationId xmlns:a16="http://schemas.microsoft.com/office/drawing/2014/main" id="{55286A40-8DC8-4817-A030-560C512670F6}"/>
              </a:ext>
            </a:extLst>
          </p:cNvPr>
          <p:cNvSpPr>
            <a:spLocks noGrp="1"/>
          </p:cNvSpPr>
          <p:nvPr>
            <p:ph idx="1"/>
          </p:nvPr>
        </p:nvSpPr>
        <p:spPr>
          <a:xfrm>
            <a:off x="467544" y="3933056"/>
            <a:ext cx="4032448" cy="1872208"/>
          </a:xfrm>
        </p:spPr>
        <p:txBody>
          <a:bodyPr/>
          <a:lstStyle/>
          <a:p>
            <a:pPr algn="l" rtl="0"/>
            <a:r>
              <a:rPr lang="es" sz="2400" b="1" i="0" u="none" baseline="0"/>
              <a:t>Responsabilidad de las empresas con respecto a los ODS y comprensión de la contribución de las empresas</a:t>
            </a:r>
          </a:p>
        </p:txBody>
      </p:sp>
      <p:sp>
        <p:nvSpPr>
          <p:cNvPr id="4" name="Slide Number Placeholder 3">
            <a:extLst>
              <a:ext uri="{FF2B5EF4-FFF2-40B4-BE49-F238E27FC236}">
                <a16:creationId xmlns:a16="http://schemas.microsoft.com/office/drawing/2014/main" id="{CB01E000-74CE-4967-94BB-AB165BD91469}"/>
              </a:ext>
            </a:extLst>
          </p:cNvPr>
          <p:cNvSpPr>
            <a:spLocks noGrp="1"/>
          </p:cNvSpPr>
          <p:nvPr>
            <p:ph type="sldNum" sz="quarter" idx="12"/>
          </p:nvPr>
        </p:nvSpPr>
        <p:spPr/>
        <p:txBody>
          <a:bodyPr/>
          <a:lstStyle/>
          <a:p>
            <a:pPr algn="r" rtl="0">
              <a:defRPr/>
            </a:pPr>
            <a:fld id="{2BB59E6E-B967-488E-B209-8B7FA0D7AF99}" type="slidenum">
              <a:rPr/>
              <a:pPr>
                <a:defRPr/>
              </a:pPr>
              <a:t>13</a:t>
            </a:fld>
            <a:endParaRPr lang="es" dirty="0"/>
          </a:p>
        </p:txBody>
      </p:sp>
    </p:spTree>
    <p:extLst>
      <p:ext uri="{BB962C8B-B14F-4D97-AF65-F5344CB8AC3E}">
        <p14:creationId xmlns:p14="http://schemas.microsoft.com/office/powerpoint/2010/main" val="2460424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1563D-F47A-4FE0-9839-8584D92AF800}"/>
              </a:ext>
            </a:extLst>
          </p:cNvPr>
          <p:cNvSpPr>
            <a:spLocks noGrp="1"/>
          </p:cNvSpPr>
          <p:nvPr>
            <p:ph type="title"/>
          </p:nvPr>
        </p:nvSpPr>
        <p:spPr>
          <a:xfrm>
            <a:off x="457200" y="1484784"/>
            <a:ext cx="8559296" cy="936625"/>
          </a:xfrm>
        </p:spPr>
        <p:txBody>
          <a:bodyPr/>
          <a:lstStyle/>
          <a:p>
            <a:pPr algn="ctr" rtl="0"/>
            <a:r>
              <a:rPr lang="es" b="1" i="0" u="none" baseline="0"/>
              <a:t>Los Objetivos de Desarrollo Sostenible (ODS) </a:t>
            </a:r>
          </a:p>
        </p:txBody>
      </p:sp>
      <p:sp>
        <p:nvSpPr>
          <p:cNvPr id="3" name="Content Placeholder 2">
            <a:extLst>
              <a:ext uri="{FF2B5EF4-FFF2-40B4-BE49-F238E27FC236}">
                <a16:creationId xmlns:a16="http://schemas.microsoft.com/office/drawing/2014/main" id="{17A9FE0D-22FF-42B0-A978-86B1CCA7AC93}"/>
              </a:ext>
            </a:extLst>
          </p:cNvPr>
          <p:cNvSpPr>
            <a:spLocks noGrp="1"/>
          </p:cNvSpPr>
          <p:nvPr>
            <p:ph idx="1"/>
          </p:nvPr>
        </p:nvSpPr>
        <p:spPr>
          <a:xfrm>
            <a:off x="457200" y="2780928"/>
            <a:ext cx="4114800" cy="3633788"/>
          </a:xfrm>
        </p:spPr>
        <p:txBody>
          <a:bodyPr/>
          <a:lstStyle/>
          <a:p>
            <a:pPr marL="0" indent="0" algn="l" rtl="0">
              <a:buNone/>
            </a:pPr>
            <a:r>
              <a:rPr lang="es" sz="1700" b="0" i="0" u="none" baseline="0" dirty="0"/>
              <a:t>Los 17 ODS fueron establecidos por la Asamblea General de las Naciones Unidas en 2015. Abordan los desafíos globales a los que nos enfrentamos, incluidos los relacionados con la pobreza, la desigualdad, el clima, la degradación ambiental, la prosperidad y la paz y la justicia. Los objetivos están relacionados entre ellos y, para no dejar a nadie atrás, es importante que alcancemos cada uno de los objetivos y metas de cara a 2030. </a:t>
            </a:r>
            <a:endParaRPr lang="es" sz="1700" dirty="0"/>
          </a:p>
        </p:txBody>
      </p:sp>
      <p:pic>
        <p:nvPicPr>
          <p:cNvPr id="1026" name="Picture 2">
            <a:extLst>
              <a:ext uri="{FF2B5EF4-FFF2-40B4-BE49-F238E27FC236}">
                <a16:creationId xmlns:a16="http://schemas.microsoft.com/office/drawing/2014/main" id="{88A58FD0-8F0F-4260-A488-99E7C7D14AD8}"/>
              </a:ext>
            </a:extLst>
          </p:cNvPr>
          <p:cNvPicPr>
            <a:picLocks noChangeAspect="1" noChangeArrowheads="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bwMode="auto">
          <a:xfrm>
            <a:off x="4747691" y="2876036"/>
            <a:ext cx="4300160" cy="344357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F07C38DE-CAAF-4299-A572-27284DFFEAA2}"/>
              </a:ext>
            </a:extLst>
          </p:cNvPr>
          <p:cNvSpPr>
            <a:spLocks noGrp="1"/>
          </p:cNvSpPr>
          <p:nvPr>
            <p:ph type="sldNum" sz="quarter" idx="12"/>
          </p:nvPr>
        </p:nvSpPr>
        <p:spPr/>
        <p:txBody>
          <a:bodyPr/>
          <a:lstStyle/>
          <a:p>
            <a:pPr algn="r" rtl="0">
              <a:defRPr/>
            </a:pPr>
            <a:fld id="{46861DAA-5BBC-4812-876F-0D7C7B9EA75C}" type="slidenum">
              <a:rPr/>
              <a:pPr>
                <a:defRPr/>
              </a:pPr>
              <a:t>14</a:t>
            </a:fld>
            <a:endParaRPr lang="es"/>
          </a:p>
        </p:txBody>
      </p:sp>
    </p:spTree>
    <p:extLst>
      <p:ext uri="{BB962C8B-B14F-4D97-AF65-F5344CB8AC3E}">
        <p14:creationId xmlns:p14="http://schemas.microsoft.com/office/powerpoint/2010/main" val="3633918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85B53-EC29-4318-8B41-F595A8792C5E}"/>
              </a:ext>
            </a:extLst>
          </p:cNvPr>
          <p:cNvSpPr>
            <a:spLocks noGrp="1"/>
          </p:cNvSpPr>
          <p:nvPr>
            <p:ph type="title"/>
          </p:nvPr>
        </p:nvSpPr>
        <p:spPr/>
        <p:txBody>
          <a:bodyPr/>
          <a:lstStyle/>
          <a:p>
            <a:pPr algn="l" rtl="0"/>
            <a:r>
              <a:rPr lang="es" b="1" i="0" u="none" baseline="0"/>
              <a:t>Los ODS y las empresas</a:t>
            </a:r>
          </a:p>
        </p:txBody>
      </p:sp>
      <p:sp>
        <p:nvSpPr>
          <p:cNvPr id="3" name="Content Placeholder 2">
            <a:extLst>
              <a:ext uri="{FF2B5EF4-FFF2-40B4-BE49-F238E27FC236}">
                <a16:creationId xmlns:a16="http://schemas.microsoft.com/office/drawing/2014/main" id="{D2274882-D77E-45C3-8335-5CB2793A52D9}"/>
              </a:ext>
            </a:extLst>
          </p:cNvPr>
          <p:cNvSpPr>
            <a:spLocks noGrp="1"/>
          </p:cNvSpPr>
          <p:nvPr>
            <p:ph idx="1"/>
          </p:nvPr>
        </p:nvSpPr>
        <p:spPr/>
        <p:txBody>
          <a:bodyPr/>
          <a:lstStyle/>
          <a:p>
            <a:pPr algn="l" rtl="0"/>
            <a:r>
              <a:rPr lang="es" b="0" i="0" u="none" baseline="0"/>
              <a:t>Los ODS se dirigen a la sociedad y a las instituciones en general, incluidas las empresas.</a:t>
            </a:r>
          </a:p>
          <a:p>
            <a:pPr algn="l" rtl="0"/>
            <a:r>
              <a:rPr lang="es" b="0" i="0" u="none" baseline="0"/>
              <a:t>Las actividades de las empresas pueden tener repercusiones en una serie de objetivos en todas sus cadenas de valor.</a:t>
            </a:r>
          </a:p>
          <a:p>
            <a:pPr algn="l" rtl="0"/>
            <a:r>
              <a:rPr lang="es" b="0" i="0" u="none" baseline="0"/>
              <a:t>Las empresas deben evaluar por igual los impactos y las posibles contribuciones.</a:t>
            </a:r>
          </a:p>
        </p:txBody>
      </p:sp>
      <p:sp>
        <p:nvSpPr>
          <p:cNvPr id="4" name="Slide Number Placeholder 3">
            <a:extLst>
              <a:ext uri="{FF2B5EF4-FFF2-40B4-BE49-F238E27FC236}">
                <a16:creationId xmlns:a16="http://schemas.microsoft.com/office/drawing/2014/main" id="{DCF04E27-7F0E-4572-86F6-E6170413DABF}"/>
              </a:ext>
            </a:extLst>
          </p:cNvPr>
          <p:cNvSpPr>
            <a:spLocks noGrp="1"/>
          </p:cNvSpPr>
          <p:nvPr>
            <p:ph type="sldNum" sz="quarter" idx="12"/>
          </p:nvPr>
        </p:nvSpPr>
        <p:spPr/>
        <p:txBody>
          <a:bodyPr/>
          <a:lstStyle/>
          <a:p>
            <a:pPr algn="r" rtl="0">
              <a:defRPr/>
            </a:pPr>
            <a:fld id="{46861DAA-5BBC-4812-876F-0D7C7B9EA75C}" type="slidenum">
              <a:rPr/>
              <a:pPr>
                <a:defRPr/>
              </a:pPr>
              <a:t>15</a:t>
            </a:fld>
            <a:endParaRPr lang="es"/>
          </a:p>
        </p:txBody>
      </p:sp>
    </p:spTree>
    <p:extLst>
      <p:ext uri="{BB962C8B-B14F-4D97-AF65-F5344CB8AC3E}">
        <p14:creationId xmlns:p14="http://schemas.microsoft.com/office/powerpoint/2010/main" val="1622427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85B53-EC29-4318-8B41-F595A8792C5E}"/>
              </a:ext>
            </a:extLst>
          </p:cNvPr>
          <p:cNvSpPr>
            <a:spLocks noGrp="1"/>
          </p:cNvSpPr>
          <p:nvPr>
            <p:ph type="title"/>
          </p:nvPr>
        </p:nvSpPr>
        <p:spPr/>
        <p:txBody>
          <a:bodyPr/>
          <a:lstStyle/>
          <a:p>
            <a:pPr algn="l" rtl="0"/>
            <a:r>
              <a:rPr lang="es" b="1" i="0" u="none" baseline="0"/>
              <a:t>Impacto empresarial y contribución</a:t>
            </a:r>
          </a:p>
        </p:txBody>
      </p:sp>
      <p:graphicFrame>
        <p:nvGraphicFramePr>
          <p:cNvPr id="4" name="Content Placeholder 3">
            <a:extLst>
              <a:ext uri="{FF2B5EF4-FFF2-40B4-BE49-F238E27FC236}">
                <a16:creationId xmlns:a16="http://schemas.microsoft.com/office/drawing/2014/main" id="{17EF7202-CCBB-4AF9-B2CE-CAA07F6A36CB}"/>
              </a:ext>
            </a:extLst>
          </p:cNvPr>
          <p:cNvGraphicFramePr>
            <a:graphicFrameLocks noGrp="1"/>
          </p:cNvGraphicFramePr>
          <p:nvPr>
            <p:ph idx="1"/>
            <p:extLst>
              <p:ext uri="{D42A27DB-BD31-4B8C-83A1-F6EECF244321}">
                <p14:modId xmlns:p14="http://schemas.microsoft.com/office/powerpoint/2010/main" val="358100071"/>
              </p:ext>
            </p:extLst>
          </p:nvPr>
        </p:nvGraphicFramePr>
        <p:xfrm>
          <a:off x="457200" y="2565400"/>
          <a:ext cx="8229600" cy="389128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653846712"/>
                    </a:ext>
                  </a:extLst>
                </a:gridCol>
                <a:gridCol w="4114800">
                  <a:extLst>
                    <a:ext uri="{9D8B030D-6E8A-4147-A177-3AD203B41FA5}">
                      <a16:colId xmlns:a16="http://schemas.microsoft.com/office/drawing/2014/main" val="3659765579"/>
                    </a:ext>
                  </a:extLst>
                </a:gridCol>
              </a:tblGrid>
              <a:tr h="370840">
                <a:tc>
                  <a:txBody>
                    <a:bodyPr/>
                    <a:lstStyle/>
                    <a:p>
                      <a:pPr algn="ctr" rtl="0"/>
                      <a:r>
                        <a:rPr lang="es" b="1" i="0" u="none" baseline="0"/>
                        <a:t>Impacto</a:t>
                      </a:r>
                    </a:p>
                  </a:txBody>
                  <a:tcPr/>
                </a:tc>
                <a:tc>
                  <a:txBody>
                    <a:bodyPr/>
                    <a:lstStyle/>
                    <a:p>
                      <a:pPr algn="ctr" rtl="0"/>
                      <a:r>
                        <a:rPr lang="es" b="1" i="0" u="none" baseline="0"/>
                        <a:t>Contribución</a:t>
                      </a:r>
                    </a:p>
                  </a:txBody>
                  <a:tcPr/>
                </a:tc>
                <a:extLst>
                  <a:ext uri="{0D108BD9-81ED-4DB2-BD59-A6C34878D82A}">
                    <a16:rowId xmlns:a16="http://schemas.microsoft.com/office/drawing/2014/main" val="1047578355"/>
                  </a:ext>
                </a:extLst>
              </a:tr>
              <a:tr h="370840">
                <a:tc>
                  <a:txBody>
                    <a:bodyPr/>
                    <a:lstStyle/>
                    <a:p>
                      <a:pPr algn="l" rtl="0"/>
                      <a:r>
                        <a:rPr lang="es" sz="1500" b="0" i="0" u="none" baseline="0" dirty="0"/>
                        <a:t>Los impactos están vinculados a las actividades de una empresa y pueden ser tanto negativos como positivos. </a:t>
                      </a:r>
                    </a:p>
                    <a:p>
                      <a:endParaRPr lang="es" sz="1500" dirty="0"/>
                    </a:p>
                    <a:p>
                      <a:pPr algn="l" rtl="0"/>
                      <a:r>
                        <a:rPr lang="es" sz="1500" b="1" i="0" u="none" baseline="0" dirty="0"/>
                        <a:t>Impactos negativos:</a:t>
                      </a:r>
                      <a:r>
                        <a:rPr lang="es" sz="1500" b="0" i="0" u="none" baseline="0" dirty="0"/>
                        <a:t> se refiere a los riesgos que la empresa está generando para el medio ambiente y las personas (por ejemplo, salud y seguridad, contaminación, etc.)</a:t>
                      </a:r>
                    </a:p>
                    <a:p>
                      <a:endParaRPr lang="es" sz="1500" dirty="0"/>
                    </a:p>
                    <a:p>
                      <a:pPr algn="l" rtl="0"/>
                      <a:r>
                        <a:rPr lang="es" sz="1500" b="1" i="0" u="none" baseline="0" dirty="0"/>
                        <a:t>Impactos positivos:</a:t>
                      </a:r>
                      <a:r>
                        <a:rPr lang="es" sz="1500" b="0" i="0" u="none" baseline="0" dirty="0"/>
                        <a:t> se refiere a los resultados beneficiosos derivados de las actividades de una empresa (por ejemplo, creación de empleo, políticas de igualdad de género, etc.)</a:t>
                      </a:r>
                    </a:p>
                  </a:txBody>
                  <a:tcPr/>
                </a:tc>
                <a:tc>
                  <a:txBody>
                    <a:bodyPr/>
                    <a:lstStyle/>
                    <a:p>
                      <a:pPr algn="l" rtl="0"/>
                      <a:r>
                        <a:rPr lang="es" sz="1500" b="0" i="0" u="none" baseline="0" dirty="0"/>
                        <a:t>La contribución se refiere a lo que las empresas pueden hacer adicionalmente para contribuir a los objetivos de desarrollo sostenible (por ejemplo, invertir en las comunidades locales, programas educativos, desarrollo de productos innovadores, etc.)</a:t>
                      </a:r>
                      <a:endParaRPr lang="es" sz="1500" i="1" dirty="0"/>
                    </a:p>
                  </a:txBody>
                  <a:tcPr/>
                </a:tc>
                <a:extLst>
                  <a:ext uri="{0D108BD9-81ED-4DB2-BD59-A6C34878D82A}">
                    <a16:rowId xmlns:a16="http://schemas.microsoft.com/office/drawing/2014/main" val="2316465302"/>
                  </a:ext>
                </a:extLst>
              </a:tr>
            </a:tbl>
          </a:graphicData>
        </a:graphic>
      </p:graphicFrame>
      <p:sp>
        <p:nvSpPr>
          <p:cNvPr id="3" name="Slide Number Placeholder 2">
            <a:extLst>
              <a:ext uri="{FF2B5EF4-FFF2-40B4-BE49-F238E27FC236}">
                <a16:creationId xmlns:a16="http://schemas.microsoft.com/office/drawing/2014/main" id="{90B36E56-1017-4506-A94A-BF7F3624A8C8}"/>
              </a:ext>
            </a:extLst>
          </p:cNvPr>
          <p:cNvSpPr>
            <a:spLocks noGrp="1"/>
          </p:cNvSpPr>
          <p:nvPr>
            <p:ph type="sldNum" sz="quarter" idx="12"/>
          </p:nvPr>
        </p:nvSpPr>
        <p:spPr/>
        <p:txBody>
          <a:bodyPr/>
          <a:lstStyle/>
          <a:p>
            <a:pPr algn="r" rtl="0">
              <a:defRPr/>
            </a:pPr>
            <a:fld id="{46861DAA-5BBC-4812-876F-0D7C7B9EA75C}" type="slidenum">
              <a:rPr/>
              <a:pPr>
                <a:defRPr/>
              </a:pPr>
              <a:t>16</a:t>
            </a:fld>
            <a:endParaRPr lang="es"/>
          </a:p>
        </p:txBody>
      </p:sp>
    </p:spTree>
    <p:extLst>
      <p:ext uri="{BB962C8B-B14F-4D97-AF65-F5344CB8AC3E}">
        <p14:creationId xmlns:p14="http://schemas.microsoft.com/office/powerpoint/2010/main" val="2501520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3ABBF-B9B1-4DD4-803F-8C463E87CE79}"/>
              </a:ext>
            </a:extLst>
          </p:cNvPr>
          <p:cNvSpPr>
            <a:spLocks noGrp="1"/>
          </p:cNvSpPr>
          <p:nvPr>
            <p:ph type="title"/>
          </p:nvPr>
        </p:nvSpPr>
        <p:spPr/>
        <p:txBody>
          <a:bodyPr/>
          <a:lstStyle/>
          <a:p>
            <a:pPr algn="l" rtl="0"/>
            <a:r>
              <a:rPr lang="es" b="1" i="0" u="none" baseline="0" dirty="0"/>
              <a:t>Enfoque de la cadena de valor (ejemplo)</a:t>
            </a:r>
          </a:p>
        </p:txBody>
      </p:sp>
      <p:pic>
        <p:nvPicPr>
          <p:cNvPr id="4" name="Content Placeholder 3">
            <a:extLst>
              <a:ext uri="{FF2B5EF4-FFF2-40B4-BE49-F238E27FC236}">
                <a16:creationId xmlns:a16="http://schemas.microsoft.com/office/drawing/2014/main" id="{6140D769-464D-4A46-9326-975791008D3D}"/>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403648" y="2611143"/>
            <a:ext cx="6192688" cy="3507923"/>
          </a:xfrm>
          <a:prstGeom prst="rect">
            <a:avLst/>
          </a:prstGeom>
        </p:spPr>
      </p:pic>
      <p:sp>
        <p:nvSpPr>
          <p:cNvPr id="5" name="TextBox 4">
            <a:extLst>
              <a:ext uri="{FF2B5EF4-FFF2-40B4-BE49-F238E27FC236}">
                <a16:creationId xmlns:a16="http://schemas.microsoft.com/office/drawing/2014/main" id="{A64E67FE-8A3F-41E9-92E4-9F08A7CB6A9B}"/>
              </a:ext>
            </a:extLst>
          </p:cNvPr>
          <p:cNvSpPr txBox="1"/>
          <p:nvPr/>
        </p:nvSpPr>
        <p:spPr>
          <a:xfrm>
            <a:off x="395536" y="6237314"/>
            <a:ext cx="4400564" cy="261610"/>
          </a:xfrm>
          <a:prstGeom prst="rect">
            <a:avLst/>
          </a:prstGeom>
          <a:noFill/>
        </p:spPr>
        <p:txBody>
          <a:bodyPr wrap="none" rtlCol="0">
            <a:spAutoFit/>
          </a:bodyPr>
          <a:lstStyle/>
          <a:p>
            <a:pPr algn="l" rtl="0"/>
            <a:r>
              <a:rPr lang="es" sz="1100" b="0" i="0" u="none" baseline="0">
                <a:solidFill>
                  <a:srgbClr val="0F5494"/>
                </a:solidFill>
                <a:hlinkClick r:id="rId5"/>
              </a:rPr>
              <a:t>SDG Compass - Guía para la acción de las empresas respecto a los ODS</a:t>
            </a:r>
            <a:endParaRPr lang="es" sz="1100" b="0" dirty="0">
              <a:solidFill>
                <a:srgbClr val="0F5494"/>
              </a:solidFill>
            </a:endParaRPr>
          </a:p>
        </p:txBody>
      </p:sp>
      <p:sp>
        <p:nvSpPr>
          <p:cNvPr id="3" name="Slide Number Placeholder 2">
            <a:extLst>
              <a:ext uri="{FF2B5EF4-FFF2-40B4-BE49-F238E27FC236}">
                <a16:creationId xmlns:a16="http://schemas.microsoft.com/office/drawing/2014/main" id="{21AEC787-8423-4027-84DB-3DC056082887}"/>
              </a:ext>
            </a:extLst>
          </p:cNvPr>
          <p:cNvSpPr>
            <a:spLocks noGrp="1"/>
          </p:cNvSpPr>
          <p:nvPr>
            <p:ph type="sldNum" sz="quarter" idx="12"/>
          </p:nvPr>
        </p:nvSpPr>
        <p:spPr/>
        <p:txBody>
          <a:bodyPr/>
          <a:lstStyle/>
          <a:p>
            <a:pPr algn="r" rtl="0">
              <a:defRPr/>
            </a:pPr>
            <a:fld id="{46861DAA-5BBC-4812-876F-0D7C7B9EA75C}" type="slidenum">
              <a:rPr/>
              <a:pPr>
                <a:defRPr/>
              </a:pPr>
              <a:t>17</a:t>
            </a:fld>
            <a:endParaRPr lang="es"/>
          </a:p>
        </p:txBody>
      </p:sp>
    </p:spTree>
    <p:extLst>
      <p:ext uri="{BB962C8B-B14F-4D97-AF65-F5344CB8AC3E}">
        <p14:creationId xmlns:p14="http://schemas.microsoft.com/office/powerpoint/2010/main" val="209623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12839-520D-4E4C-B50D-71436EE17A47}"/>
              </a:ext>
            </a:extLst>
          </p:cNvPr>
          <p:cNvSpPr>
            <a:spLocks noGrp="1"/>
          </p:cNvSpPr>
          <p:nvPr>
            <p:ph type="title"/>
          </p:nvPr>
        </p:nvSpPr>
        <p:spPr/>
        <p:txBody>
          <a:bodyPr/>
          <a:lstStyle/>
          <a:p>
            <a:pPr algn="l" rtl="0"/>
            <a:r>
              <a:rPr lang="es" b="1" i="0" u="none" baseline="0" dirty="0"/>
              <a:t>Los ODS para una empresa en Europa: preguntas que pueden hacerse</a:t>
            </a:r>
          </a:p>
        </p:txBody>
      </p:sp>
      <p:sp>
        <p:nvSpPr>
          <p:cNvPr id="3" name="Content Placeholder 2">
            <a:extLst>
              <a:ext uri="{FF2B5EF4-FFF2-40B4-BE49-F238E27FC236}">
                <a16:creationId xmlns:a16="http://schemas.microsoft.com/office/drawing/2014/main" id="{30EBF01F-7B1A-4577-B666-9A8586A5AF0D}"/>
              </a:ext>
            </a:extLst>
          </p:cNvPr>
          <p:cNvSpPr>
            <a:spLocks noGrp="1"/>
          </p:cNvSpPr>
          <p:nvPr>
            <p:ph idx="1"/>
          </p:nvPr>
        </p:nvSpPr>
        <p:spPr>
          <a:xfrm>
            <a:off x="457200" y="2780928"/>
            <a:ext cx="8229600" cy="3633788"/>
          </a:xfrm>
        </p:spPr>
        <p:txBody>
          <a:bodyPr/>
          <a:lstStyle/>
          <a:p>
            <a:pPr algn="l" rtl="0"/>
            <a:r>
              <a:rPr lang="es" sz="2200" b="0" i="0" u="none" baseline="0" dirty="0"/>
              <a:t>¿Cómo puedo identificar vínculos directos con los 17 objetivos? (Por ejemplo, mi empresa ha introducido recientemente fuentes de energía renovables, el impacto/contribución al ODS 7 puede ser: Energía asequible y no contaminante)</a:t>
            </a:r>
          </a:p>
          <a:p>
            <a:pPr algn="l" rtl="0"/>
            <a:r>
              <a:rPr lang="es" sz="2200" b="0" i="0" u="none" baseline="0" dirty="0"/>
              <a:t>¿Cuáles son los grupos vulnerables a lo largo de mi cadena de valor que podrían relacionarse con uno o más ODS?</a:t>
            </a:r>
          </a:p>
          <a:p>
            <a:pPr algn="l" rtl="0"/>
            <a:r>
              <a:rPr lang="es" sz="2200" b="0" i="0" u="none" baseline="0" dirty="0"/>
              <a:t>¿Cuáles son los impactos sociales y ambientales que he identificado? ¿Cómo se relacionan con los 17 ODS? </a:t>
            </a:r>
          </a:p>
        </p:txBody>
      </p:sp>
      <p:sp>
        <p:nvSpPr>
          <p:cNvPr id="4" name="Slide Number Placeholder 3">
            <a:extLst>
              <a:ext uri="{FF2B5EF4-FFF2-40B4-BE49-F238E27FC236}">
                <a16:creationId xmlns:a16="http://schemas.microsoft.com/office/drawing/2014/main" id="{E9B251A7-CA70-4229-B586-8F7ED87BCBB3}"/>
              </a:ext>
            </a:extLst>
          </p:cNvPr>
          <p:cNvSpPr>
            <a:spLocks noGrp="1"/>
          </p:cNvSpPr>
          <p:nvPr>
            <p:ph type="sldNum" sz="quarter" idx="12"/>
          </p:nvPr>
        </p:nvSpPr>
        <p:spPr/>
        <p:txBody>
          <a:bodyPr/>
          <a:lstStyle/>
          <a:p>
            <a:pPr algn="r" rtl="0">
              <a:defRPr/>
            </a:pPr>
            <a:fld id="{46861DAA-5BBC-4812-876F-0D7C7B9EA75C}" type="slidenum">
              <a:rPr/>
              <a:pPr>
                <a:defRPr/>
              </a:pPr>
              <a:t>18</a:t>
            </a:fld>
            <a:endParaRPr lang="es"/>
          </a:p>
        </p:txBody>
      </p:sp>
    </p:spTree>
    <p:extLst>
      <p:ext uri="{BB962C8B-B14F-4D97-AF65-F5344CB8AC3E}">
        <p14:creationId xmlns:p14="http://schemas.microsoft.com/office/powerpoint/2010/main" val="3697200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95909-4DDB-4BB6-ADA7-A566C788C867}"/>
              </a:ext>
            </a:extLst>
          </p:cNvPr>
          <p:cNvSpPr>
            <a:spLocks noGrp="1"/>
          </p:cNvSpPr>
          <p:nvPr>
            <p:ph type="title"/>
          </p:nvPr>
        </p:nvSpPr>
        <p:spPr/>
        <p:txBody>
          <a:bodyPr/>
          <a:lstStyle/>
          <a:p>
            <a:pPr algn="l" rtl="0"/>
            <a:r>
              <a:rPr lang="es" b="1" i="0" u="none" baseline="0"/>
              <a:t>Ejemplo 1</a:t>
            </a:r>
          </a:p>
        </p:txBody>
      </p:sp>
      <p:sp>
        <p:nvSpPr>
          <p:cNvPr id="3" name="Content Placeholder 2">
            <a:extLst>
              <a:ext uri="{FF2B5EF4-FFF2-40B4-BE49-F238E27FC236}">
                <a16:creationId xmlns:a16="http://schemas.microsoft.com/office/drawing/2014/main" id="{C56B3E13-44F2-4D0E-9FF6-876DD51248C6}"/>
              </a:ext>
            </a:extLst>
          </p:cNvPr>
          <p:cNvSpPr>
            <a:spLocks noGrp="1"/>
          </p:cNvSpPr>
          <p:nvPr>
            <p:ph idx="1"/>
          </p:nvPr>
        </p:nvSpPr>
        <p:spPr>
          <a:xfrm>
            <a:off x="468313" y="2492153"/>
            <a:ext cx="8229600" cy="3633788"/>
          </a:xfrm>
        </p:spPr>
        <p:txBody>
          <a:bodyPr/>
          <a:lstStyle/>
          <a:p>
            <a:pPr marL="0" indent="0" algn="l" rtl="0">
              <a:buNone/>
            </a:pPr>
            <a:r>
              <a:rPr lang="es" sz="1600" b="0" i="0" u="none" baseline="0" dirty="0"/>
              <a:t>Una empresa de fundición de estaño con sede en España obtiene la mayor parte de su materia prima de Myanmar. En los últimos meses, una conocida ONG de derechos humanos ha publicado un informe en el que destaca las malas condiciones de los derechos laborales en relación con las actividades mineras en ese país.</a:t>
            </a:r>
          </a:p>
          <a:p>
            <a:pPr marL="0" indent="0" algn="l" rtl="0">
              <a:buNone/>
            </a:pPr>
            <a:endParaRPr lang="es" sz="1600" dirty="0"/>
          </a:p>
          <a:p>
            <a:pPr marL="0" indent="0" algn="l" rtl="0">
              <a:buNone/>
            </a:pPr>
            <a:endParaRPr lang="es" sz="1600" dirty="0"/>
          </a:p>
        </p:txBody>
      </p:sp>
      <p:graphicFrame>
        <p:nvGraphicFramePr>
          <p:cNvPr id="4" name="Table 3">
            <a:extLst>
              <a:ext uri="{FF2B5EF4-FFF2-40B4-BE49-F238E27FC236}">
                <a16:creationId xmlns:a16="http://schemas.microsoft.com/office/drawing/2014/main" id="{22417D27-E5A9-478E-B7AE-4CC6F30BEE60}"/>
              </a:ext>
            </a:extLst>
          </p:cNvPr>
          <p:cNvGraphicFramePr>
            <a:graphicFrameLocks noGrp="1"/>
          </p:cNvGraphicFramePr>
          <p:nvPr>
            <p:extLst>
              <p:ext uri="{D42A27DB-BD31-4B8C-83A1-F6EECF244321}">
                <p14:modId xmlns:p14="http://schemas.microsoft.com/office/powerpoint/2010/main" val="4005015478"/>
              </p:ext>
            </p:extLst>
          </p:nvPr>
        </p:nvGraphicFramePr>
        <p:xfrm>
          <a:off x="539552" y="3789040"/>
          <a:ext cx="8136135" cy="2895600"/>
        </p:xfrm>
        <a:graphic>
          <a:graphicData uri="http://schemas.openxmlformats.org/drawingml/2006/table">
            <a:tbl>
              <a:tblPr firstRow="1" bandRow="1">
                <a:tableStyleId>{5C22544A-7EE6-4342-B048-85BDC9FD1C3A}</a:tableStyleId>
              </a:tblPr>
              <a:tblGrid>
                <a:gridCol w="1923087">
                  <a:extLst>
                    <a:ext uri="{9D8B030D-6E8A-4147-A177-3AD203B41FA5}">
                      <a16:colId xmlns:a16="http://schemas.microsoft.com/office/drawing/2014/main" val="2211509574"/>
                    </a:ext>
                  </a:extLst>
                </a:gridCol>
                <a:gridCol w="3501003">
                  <a:extLst>
                    <a:ext uri="{9D8B030D-6E8A-4147-A177-3AD203B41FA5}">
                      <a16:colId xmlns:a16="http://schemas.microsoft.com/office/drawing/2014/main" val="4207919820"/>
                    </a:ext>
                  </a:extLst>
                </a:gridCol>
                <a:gridCol w="2712045">
                  <a:extLst>
                    <a:ext uri="{9D8B030D-6E8A-4147-A177-3AD203B41FA5}">
                      <a16:colId xmlns:a16="http://schemas.microsoft.com/office/drawing/2014/main" val="3766515572"/>
                    </a:ext>
                  </a:extLst>
                </a:gridCol>
              </a:tblGrid>
              <a:tr h="370840">
                <a:tc>
                  <a:txBody>
                    <a:bodyPr/>
                    <a:lstStyle/>
                    <a:p>
                      <a:pPr algn="l" rtl="0"/>
                      <a:r>
                        <a:rPr lang="es" sz="1200" b="1" i="0" u="none" baseline="0"/>
                        <a:t>Comprensión del impacto</a:t>
                      </a:r>
                    </a:p>
                  </a:txBody>
                  <a:tcPr/>
                </a:tc>
                <a:tc>
                  <a:txBody>
                    <a:bodyPr/>
                    <a:lstStyle/>
                    <a:p>
                      <a:pPr algn="l" rtl="0"/>
                      <a:r>
                        <a:rPr lang="es" sz="1200" b="1" i="0" u="none" baseline="0">
                          <a:solidFill>
                            <a:schemeClr val="bg1"/>
                          </a:solidFill>
                        </a:rPr>
                        <a:t>Medidas y preguntas que deben plantearse</a:t>
                      </a:r>
                    </a:p>
                  </a:txBody>
                  <a:tcPr/>
                </a:tc>
                <a:tc>
                  <a:txBody>
                    <a:bodyPr/>
                    <a:lstStyle/>
                    <a:p>
                      <a:pPr algn="l" rtl="0"/>
                      <a:r>
                        <a:rPr lang="es" sz="1200" b="1" i="0" u="none" baseline="0"/>
                        <a:t>Impacto y contribución a los ODS</a:t>
                      </a:r>
                    </a:p>
                  </a:txBody>
                  <a:tcPr/>
                </a:tc>
                <a:extLst>
                  <a:ext uri="{0D108BD9-81ED-4DB2-BD59-A6C34878D82A}">
                    <a16:rowId xmlns:a16="http://schemas.microsoft.com/office/drawing/2014/main" val="3138597434"/>
                  </a:ext>
                </a:extLst>
              </a:tr>
              <a:tr h="370840">
                <a:tc>
                  <a:txBody>
                    <a:bodyPr/>
                    <a:lstStyle/>
                    <a:p>
                      <a:pPr algn="l" rtl="0"/>
                      <a:r>
                        <a:rPr lang="es" sz="1100" b="0" i="0" u="none" baseline="0" dirty="0"/>
                        <a:t>Identifica que el estaño que adquiere proviene de la región identificada en el informe de la ONG. </a:t>
                      </a:r>
                    </a:p>
                  </a:txBody>
                  <a:tcPr/>
                </a:tc>
                <a:tc>
                  <a:txBody>
                    <a:bodyPr/>
                    <a:lstStyle/>
                    <a:p>
                      <a:pPr marL="285750" indent="-285750" algn="l" rtl="0">
                        <a:buFont typeface="Arial" panose="020B0604020202020204" pitchFamily="34" charset="0"/>
                        <a:buChar char="•"/>
                      </a:pPr>
                      <a:r>
                        <a:rPr lang="es" sz="1100" b="0" i="0" u="none" baseline="0" dirty="0"/>
                        <a:t>¿Está pagando un precio justo a sus proveedores por sus productos?</a:t>
                      </a:r>
                    </a:p>
                    <a:p>
                      <a:pPr marL="285750" indent="-285750" algn="l" rtl="0">
                        <a:buFont typeface="Arial" panose="020B0604020202020204" pitchFamily="34" charset="0"/>
                        <a:buChar char="•"/>
                      </a:pPr>
                      <a:r>
                        <a:rPr lang="es" sz="1100" b="0" i="0" u="none" baseline="0" dirty="0"/>
                        <a:t>Pregunte a sus proveedores sobre sus políticas salariales: ¿están pagando a sus trabajadores al menos el salario mínimo (idealmente, el salario digno)?</a:t>
                      </a:r>
                    </a:p>
                    <a:p>
                      <a:pPr marL="285750" indent="-285750" algn="l" rtl="0">
                        <a:buFont typeface="Arial" panose="020B0604020202020204" pitchFamily="34" charset="0"/>
                        <a:buChar char="•"/>
                      </a:pPr>
                      <a:r>
                        <a:rPr lang="es" sz="1100" b="0" i="0" u="none" baseline="0" dirty="0"/>
                        <a:t>¿Pagan sus proveedores los impuestos correspondientes?</a:t>
                      </a:r>
                    </a:p>
                    <a:p>
                      <a:pPr marL="285750" indent="-285750" algn="l" rtl="0">
                        <a:buFont typeface="Arial" panose="020B0604020202020204" pitchFamily="34" charset="0"/>
                        <a:buChar char="•"/>
                      </a:pPr>
                      <a:r>
                        <a:rPr lang="es" sz="1100" b="0" i="0" u="none" baseline="0" dirty="0"/>
                        <a:t>¿Está colaborando con las partes interesadas del país (ONG, proveedores, programas locales) para hacer frente a los desafíos señalados en el informe de la ONG?</a:t>
                      </a:r>
                    </a:p>
                  </a:txBody>
                  <a:tcPr/>
                </a:tc>
                <a:tc>
                  <a:txBody>
                    <a:bodyPr/>
                    <a:lstStyle/>
                    <a:p>
                      <a:pPr marL="285750" indent="-285750" algn="l" rtl="0">
                        <a:buFont typeface="Arial" panose="020B0604020202020204" pitchFamily="34" charset="0"/>
                        <a:buChar char="•"/>
                      </a:pPr>
                      <a:r>
                        <a:rPr lang="es" sz="1100" b="1" i="0" u="none" baseline="0" dirty="0"/>
                        <a:t>ODS 1: </a:t>
                      </a:r>
                      <a:r>
                        <a:rPr lang="es" sz="1100" b="0" i="0" u="none" baseline="0" dirty="0"/>
                        <a:t>Poner fin a la pobreza en todas sus formas en todas partes.</a:t>
                      </a:r>
                    </a:p>
                    <a:p>
                      <a:pPr marL="285750" indent="-285750" algn="l" rtl="0">
                        <a:buFont typeface="Arial" panose="020B0604020202020204" pitchFamily="34" charset="0"/>
                        <a:buChar char="•"/>
                      </a:pPr>
                      <a:r>
                        <a:rPr lang="es" sz="1100" b="1" i="0" u="none" baseline="0" dirty="0"/>
                        <a:t>ODS 8: </a:t>
                      </a:r>
                      <a:r>
                        <a:rPr lang="es" sz="1100" b="0" i="0" u="none" baseline="0" dirty="0"/>
                        <a:t>Promover el crecimiento económico sostenido, inclusivo y sostenible, el empleo pleno y productivo y el trabajo decente para todos.</a:t>
                      </a:r>
                    </a:p>
                    <a:p>
                      <a:pPr marL="285750" indent="-285750" algn="l" rtl="0">
                        <a:buFont typeface="Arial" panose="020B0604020202020204" pitchFamily="34" charset="0"/>
                        <a:buChar char="•"/>
                      </a:pPr>
                      <a:r>
                        <a:rPr lang="es" sz="1100" b="1" i="0" u="none" baseline="0" dirty="0"/>
                        <a:t>ODS 17: </a:t>
                      </a:r>
                      <a:r>
                        <a:rPr lang="es" sz="1100" b="0" i="0" u="none" baseline="0" dirty="0"/>
                        <a:t>Fortalecer los medios de aplicación y revitalizar las alianzas mundiales para el desarrollo sostenible.</a:t>
                      </a:r>
                    </a:p>
                    <a:p>
                      <a:pPr marL="285750" indent="-285750" algn="l" rtl="0">
                        <a:buFont typeface="Arial" panose="020B0604020202020204" pitchFamily="34" charset="0"/>
                        <a:buChar char="•"/>
                      </a:pPr>
                      <a:endParaRPr lang="es" sz="1100" dirty="0"/>
                    </a:p>
                  </a:txBody>
                  <a:tcPr/>
                </a:tc>
                <a:extLst>
                  <a:ext uri="{0D108BD9-81ED-4DB2-BD59-A6C34878D82A}">
                    <a16:rowId xmlns:a16="http://schemas.microsoft.com/office/drawing/2014/main" val="3670184403"/>
                  </a:ext>
                </a:extLst>
              </a:tr>
            </a:tbl>
          </a:graphicData>
        </a:graphic>
      </p:graphicFrame>
      <p:sp>
        <p:nvSpPr>
          <p:cNvPr id="5" name="Slide Number Placeholder 4">
            <a:extLst>
              <a:ext uri="{FF2B5EF4-FFF2-40B4-BE49-F238E27FC236}">
                <a16:creationId xmlns:a16="http://schemas.microsoft.com/office/drawing/2014/main" id="{25F06BE8-ED40-49A5-9583-61EB4C0BB932}"/>
              </a:ext>
            </a:extLst>
          </p:cNvPr>
          <p:cNvSpPr>
            <a:spLocks noGrp="1"/>
          </p:cNvSpPr>
          <p:nvPr>
            <p:ph type="sldNum" sz="quarter" idx="12"/>
          </p:nvPr>
        </p:nvSpPr>
        <p:spPr/>
        <p:txBody>
          <a:bodyPr/>
          <a:lstStyle/>
          <a:p>
            <a:pPr algn="r" rtl="0">
              <a:defRPr/>
            </a:pPr>
            <a:fld id="{46861DAA-5BBC-4812-876F-0D7C7B9EA75C}" type="slidenum">
              <a:rPr/>
              <a:pPr>
                <a:defRPr/>
              </a:pPr>
              <a:t>19</a:t>
            </a:fld>
            <a:endParaRPr lang="es"/>
          </a:p>
        </p:txBody>
      </p:sp>
    </p:spTree>
    <p:extLst>
      <p:ext uri="{BB962C8B-B14F-4D97-AF65-F5344CB8AC3E}">
        <p14:creationId xmlns:p14="http://schemas.microsoft.com/office/powerpoint/2010/main" val="3383259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s" b="1" i="0" u="none" baseline="0"/>
              <a:t>Contenido</a:t>
            </a:r>
          </a:p>
        </p:txBody>
      </p:sp>
      <p:sp>
        <p:nvSpPr>
          <p:cNvPr id="3" name="Content Placeholder 2"/>
          <p:cNvSpPr>
            <a:spLocks noGrp="1"/>
          </p:cNvSpPr>
          <p:nvPr>
            <p:ph idx="1"/>
          </p:nvPr>
        </p:nvSpPr>
        <p:spPr/>
        <p:txBody>
          <a:bodyPr/>
          <a:lstStyle/>
          <a:p>
            <a:pPr marL="457200" indent="-457200" algn="l" rtl="0">
              <a:buFont typeface="+mj-lt"/>
              <a:buAutoNum type="arabicPeriod"/>
            </a:pPr>
            <a:r>
              <a:rPr lang="es" sz="1600" b="0" i="0" u="none" baseline="0"/>
              <a:t>Responsabilidad social corporativa</a:t>
            </a:r>
          </a:p>
          <a:p>
            <a:pPr lvl="1" algn="l" rtl="0"/>
            <a:r>
              <a:rPr lang="es" sz="1600" b="1" i="0" u="none" baseline="0"/>
              <a:t>Qué es</a:t>
            </a:r>
          </a:p>
          <a:p>
            <a:pPr lvl="1" algn="l" rtl="0"/>
            <a:r>
              <a:rPr lang="es" sz="1600" b="1" i="0" u="none" baseline="0"/>
              <a:t>Cómo se aplica a mi empresa</a:t>
            </a:r>
          </a:p>
          <a:p>
            <a:pPr lvl="1" algn="l" rtl="0"/>
            <a:r>
              <a:rPr lang="es" sz="1600" b="1" i="0" u="none" baseline="0"/>
              <a:t>Cómo se vincula con el Reglamento de la UE y mis prácticas de abastecimiento</a:t>
            </a:r>
          </a:p>
          <a:p>
            <a:pPr marL="457200" indent="-457200" algn="l" rtl="0">
              <a:buFont typeface="+mj-lt"/>
              <a:buAutoNum type="arabicPeriod"/>
            </a:pPr>
            <a:r>
              <a:rPr lang="es" sz="1600" b="0" i="0" u="none" baseline="0"/>
              <a:t>Los Objetivos de Desarrollo Sostenible</a:t>
            </a:r>
          </a:p>
          <a:p>
            <a:pPr lvl="1" algn="l" rtl="0"/>
            <a:r>
              <a:rPr lang="es" sz="1600" b="1" i="0" u="none" baseline="0"/>
              <a:t>Captar el impacto más amplio de mis actividades</a:t>
            </a:r>
          </a:p>
          <a:p>
            <a:pPr lvl="1" algn="l" rtl="0"/>
            <a:r>
              <a:rPr lang="es" sz="1600" b="1" i="0" u="none" baseline="0"/>
              <a:t>Cómo puedo contribuir como pyme en Europa</a:t>
            </a:r>
          </a:p>
          <a:p>
            <a:pPr marL="0" lvl="1" indent="0" algn="l" rtl="0">
              <a:buNone/>
            </a:pPr>
            <a:endParaRPr lang="es" sz="1600" b="0" dirty="0">
              <a:ea typeface="+mn-ea"/>
              <a:cs typeface="+mn-cs"/>
            </a:endParaRPr>
          </a:p>
        </p:txBody>
      </p:sp>
      <p:sp>
        <p:nvSpPr>
          <p:cNvPr id="4" name="Slide Number Placeholder 3">
            <a:extLst>
              <a:ext uri="{FF2B5EF4-FFF2-40B4-BE49-F238E27FC236}">
                <a16:creationId xmlns:a16="http://schemas.microsoft.com/office/drawing/2014/main" id="{1916A3DB-B275-4FA4-9140-552369FB9156}"/>
              </a:ext>
            </a:extLst>
          </p:cNvPr>
          <p:cNvSpPr>
            <a:spLocks noGrp="1"/>
          </p:cNvSpPr>
          <p:nvPr>
            <p:ph type="sldNum" sz="quarter" idx="12"/>
          </p:nvPr>
        </p:nvSpPr>
        <p:spPr/>
        <p:txBody>
          <a:bodyPr/>
          <a:lstStyle/>
          <a:p>
            <a:pPr algn="r" rtl="0">
              <a:defRPr/>
            </a:pPr>
            <a:fld id="{46861DAA-5BBC-4812-876F-0D7C7B9EA75C}" type="slidenum">
              <a:rPr/>
              <a:pPr>
                <a:defRPr/>
              </a:pPr>
              <a:t>2</a:t>
            </a:fld>
            <a:endParaRPr lang="es"/>
          </a:p>
        </p:txBody>
      </p:sp>
    </p:spTree>
    <p:extLst>
      <p:ext uri="{BB962C8B-B14F-4D97-AF65-F5344CB8AC3E}">
        <p14:creationId xmlns:p14="http://schemas.microsoft.com/office/powerpoint/2010/main" val="3237234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95909-4DDB-4BB6-ADA7-A566C788C867}"/>
              </a:ext>
            </a:extLst>
          </p:cNvPr>
          <p:cNvSpPr>
            <a:spLocks noGrp="1"/>
          </p:cNvSpPr>
          <p:nvPr>
            <p:ph type="title"/>
          </p:nvPr>
        </p:nvSpPr>
        <p:spPr/>
        <p:txBody>
          <a:bodyPr/>
          <a:lstStyle/>
          <a:p>
            <a:pPr algn="l" rtl="0"/>
            <a:r>
              <a:rPr lang="es" b="1" i="0" u="none" baseline="0"/>
              <a:t>Ejemplo 2</a:t>
            </a:r>
          </a:p>
        </p:txBody>
      </p:sp>
      <p:graphicFrame>
        <p:nvGraphicFramePr>
          <p:cNvPr id="4" name="Table 3">
            <a:extLst>
              <a:ext uri="{FF2B5EF4-FFF2-40B4-BE49-F238E27FC236}">
                <a16:creationId xmlns:a16="http://schemas.microsoft.com/office/drawing/2014/main" id="{22417D27-E5A9-478E-B7AE-4CC6F30BEE60}"/>
              </a:ext>
            </a:extLst>
          </p:cNvPr>
          <p:cNvGraphicFramePr>
            <a:graphicFrameLocks noGrp="1"/>
          </p:cNvGraphicFramePr>
          <p:nvPr>
            <p:extLst>
              <p:ext uri="{D42A27DB-BD31-4B8C-83A1-F6EECF244321}">
                <p14:modId xmlns:p14="http://schemas.microsoft.com/office/powerpoint/2010/main" val="210027573"/>
              </p:ext>
            </p:extLst>
          </p:nvPr>
        </p:nvGraphicFramePr>
        <p:xfrm>
          <a:off x="539552" y="3789040"/>
          <a:ext cx="8136135" cy="2727960"/>
        </p:xfrm>
        <a:graphic>
          <a:graphicData uri="http://schemas.openxmlformats.org/drawingml/2006/table">
            <a:tbl>
              <a:tblPr firstRow="1" bandRow="1">
                <a:tableStyleId>{5C22544A-7EE6-4342-B048-85BDC9FD1C3A}</a:tableStyleId>
              </a:tblPr>
              <a:tblGrid>
                <a:gridCol w="2376264">
                  <a:extLst>
                    <a:ext uri="{9D8B030D-6E8A-4147-A177-3AD203B41FA5}">
                      <a16:colId xmlns:a16="http://schemas.microsoft.com/office/drawing/2014/main" val="2211509574"/>
                    </a:ext>
                  </a:extLst>
                </a:gridCol>
                <a:gridCol w="2592288">
                  <a:extLst>
                    <a:ext uri="{9D8B030D-6E8A-4147-A177-3AD203B41FA5}">
                      <a16:colId xmlns:a16="http://schemas.microsoft.com/office/drawing/2014/main" val="4207919820"/>
                    </a:ext>
                  </a:extLst>
                </a:gridCol>
                <a:gridCol w="3167583">
                  <a:extLst>
                    <a:ext uri="{9D8B030D-6E8A-4147-A177-3AD203B41FA5}">
                      <a16:colId xmlns:a16="http://schemas.microsoft.com/office/drawing/2014/main" val="3766515572"/>
                    </a:ext>
                  </a:extLst>
                </a:gridCol>
              </a:tblGrid>
              <a:tr h="370840">
                <a:tc>
                  <a:txBody>
                    <a:bodyPr/>
                    <a:lstStyle/>
                    <a:p>
                      <a:pPr algn="l" rtl="0"/>
                      <a:r>
                        <a:rPr lang="es" sz="1200" b="1" i="0" u="none" baseline="0"/>
                        <a:t>Comprensión del impacto</a:t>
                      </a:r>
                    </a:p>
                  </a:txBody>
                  <a:tcPr/>
                </a:tc>
                <a:tc>
                  <a:txBody>
                    <a:bodyPr/>
                    <a:lstStyle/>
                    <a:p>
                      <a:pPr algn="l" rtl="0"/>
                      <a:r>
                        <a:rPr lang="es" sz="1200" b="1" i="0" u="none" baseline="0">
                          <a:solidFill>
                            <a:schemeClr val="bg1"/>
                          </a:solidFill>
                        </a:rPr>
                        <a:t>Medidas y preguntas que deben plantearse</a:t>
                      </a:r>
                    </a:p>
                  </a:txBody>
                  <a:tcPr/>
                </a:tc>
                <a:tc>
                  <a:txBody>
                    <a:bodyPr/>
                    <a:lstStyle/>
                    <a:p>
                      <a:pPr algn="l" rtl="0"/>
                      <a:r>
                        <a:rPr lang="es" sz="1200" b="1" i="0" u="none" baseline="0"/>
                        <a:t>Impacto y contribución a los ODS</a:t>
                      </a:r>
                    </a:p>
                  </a:txBody>
                  <a:tcPr/>
                </a:tc>
                <a:extLst>
                  <a:ext uri="{0D108BD9-81ED-4DB2-BD59-A6C34878D82A}">
                    <a16:rowId xmlns:a16="http://schemas.microsoft.com/office/drawing/2014/main" val="3138597434"/>
                  </a:ext>
                </a:extLst>
              </a:tr>
              <a:tr h="370840">
                <a:tc>
                  <a:txBody>
                    <a:bodyPr/>
                    <a:lstStyle/>
                    <a:p>
                      <a:pPr algn="l" rtl="0"/>
                      <a:r>
                        <a:rPr lang="es" sz="1100" b="0" i="0" u="none" baseline="0" dirty="0"/>
                        <a:t>La decisión de abastecerse en ASM puede generar impactos positivos en las comunidades ASM relacionadas. Al mismo tiempo, requiere procesos sólidos de la empresa para garantizar que se mitiguen los riesgos relacionados con esa actividad. </a:t>
                      </a:r>
                    </a:p>
                    <a:p>
                      <a:endParaRPr lang="es" sz="1100" dirty="0"/>
                    </a:p>
                    <a:p>
                      <a:pPr algn="l" rtl="0"/>
                      <a:r>
                        <a:rPr lang="es" sz="1100" b="1" i="0" u="sng" baseline="0" dirty="0"/>
                        <a:t>Para más información, consulte el módulo de formación sobre ASM.</a:t>
                      </a:r>
                    </a:p>
                  </a:txBody>
                  <a:tcPr/>
                </a:tc>
                <a:tc>
                  <a:txBody>
                    <a:bodyPr/>
                    <a:lstStyle/>
                    <a:p>
                      <a:pPr marL="285750" indent="-285750" algn="l" rtl="0">
                        <a:buFont typeface="Arial" panose="020B0604020202020204" pitchFamily="34" charset="0"/>
                        <a:buChar char="•"/>
                      </a:pPr>
                      <a:r>
                        <a:rPr lang="es" sz="1100" b="0" i="0" u="none" baseline="0" dirty="0"/>
                        <a:t>¿Qué sé de las comunidades y regiones ASM? </a:t>
                      </a:r>
                    </a:p>
                    <a:p>
                      <a:pPr marL="285750" indent="-285750" algn="l" rtl="0">
                        <a:buFont typeface="Arial" panose="020B0604020202020204" pitchFamily="34" charset="0"/>
                        <a:buChar char="•"/>
                      </a:pPr>
                      <a:r>
                        <a:rPr lang="es" sz="1100" b="0" i="0" u="none" baseline="0" dirty="0"/>
                        <a:t>¿Cuál es el objetivo del programa internacional y cómo estoy contribuyendo? </a:t>
                      </a:r>
                    </a:p>
                    <a:p>
                      <a:pPr marL="285750" indent="-285750" algn="l" rtl="0">
                        <a:buFont typeface="Arial" panose="020B0604020202020204" pitchFamily="34" charset="0"/>
                        <a:buChar char="•"/>
                      </a:pPr>
                      <a:r>
                        <a:rPr lang="es" sz="1100" b="0" i="0" u="none" baseline="0" dirty="0"/>
                        <a:t>¿Cuáles son los riesgos para las personas y el medio ambiente relacionados con el abastecimiento en ASM? </a:t>
                      </a:r>
                    </a:p>
                    <a:p>
                      <a:pPr marL="285750" indent="-285750" algn="l" rtl="0">
                        <a:buFont typeface="Arial" panose="020B0604020202020204" pitchFamily="34" charset="0"/>
                        <a:buChar char="•"/>
                      </a:pPr>
                      <a:r>
                        <a:rPr lang="es" sz="1100" b="0" i="0" u="none" baseline="0" dirty="0"/>
                        <a:t>¿Qué medidas estoy adoptando para mitigar esos riesgos?</a:t>
                      </a:r>
                    </a:p>
                  </a:txBody>
                  <a:tcPr/>
                </a:tc>
                <a:tc>
                  <a:txBody>
                    <a:bodyPr/>
                    <a:lstStyle/>
                    <a:p>
                      <a:pPr marL="285750" indent="-285750" algn="l" rtl="0">
                        <a:buFont typeface="Arial" panose="020B0604020202020204" pitchFamily="34" charset="0"/>
                        <a:buChar char="•"/>
                      </a:pPr>
                      <a:r>
                        <a:rPr lang="es" sz="1100" b="1" i="0" u="none" baseline="0" dirty="0"/>
                        <a:t>ODS 1: </a:t>
                      </a:r>
                      <a:r>
                        <a:rPr lang="es" sz="1100" b="0" i="0" u="none" baseline="0" dirty="0"/>
                        <a:t>Poner fin a la pobreza en todas sus formas en todas partes.</a:t>
                      </a:r>
                    </a:p>
                    <a:p>
                      <a:pPr marL="285750" indent="-285750" algn="l" rtl="0">
                        <a:buFont typeface="Arial" panose="020B0604020202020204" pitchFamily="34" charset="0"/>
                        <a:buChar char="•"/>
                      </a:pPr>
                      <a:r>
                        <a:rPr lang="es" sz="1100" b="1" i="0" u="none" baseline="0" dirty="0"/>
                        <a:t>ODS 8: </a:t>
                      </a:r>
                      <a:r>
                        <a:rPr lang="es" sz="1100" b="0" i="0" u="none" baseline="0" dirty="0"/>
                        <a:t>Promover el crecimiento económico sostenido, inclusivo y sostenible, el empleo pleno y productivo y el trabajo decente para todos.</a:t>
                      </a:r>
                    </a:p>
                    <a:p>
                      <a:pPr marL="285750" indent="-285750" algn="l" rtl="0">
                        <a:buFont typeface="Arial" panose="020B0604020202020204" pitchFamily="34" charset="0"/>
                        <a:buChar char="•"/>
                      </a:pPr>
                      <a:r>
                        <a:rPr lang="es" sz="1100" b="1" i="0" u="none" baseline="0" dirty="0"/>
                        <a:t>ODS 10: </a:t>
                      </a:r>
                      <a:r>
                        <a:rPr lang="es" sz="1100" b="0" i="0" u="none" baseline="0" dirty="0"/>
                        <a:t>Reducción de las desigualdades.</a:t>
                      </a:r>
                    </a:p>
                    <a:p>
                      <a:pPr marL="285750" indent="-285750" algn="l" rtl="0">
                        <a:buFont typeface="Arial" panose="020B0604020202020204" pitchFamily="34" charset="0"/>
                        <a:buChar char="•"/>
                      </a:pPr>
                      <a:r>
                        <a:rPr lang="es" sz="1100" b="1" i="0" u="none" baseline="0" dirty="0"/>
                        <a:t>ODS 12: </a:t>
                      </a:r>
                      <a:r>
                        <a:rPr lang="es" sz="1100" b="0" i="0" u="none" baseline="0" dirty="0"/>
                        <a:t>Producción y consumo responsables.</a:t>
                      </a:r>
                    </a:p>
                    <a:p>
                      <a:pPr marL="285750" indent="-285750" algn="l" rtl="0">
                        <a:buFont typeface="Arial" panose="020B0604020202020204" pitchFamily="34" charset="0"/>
                        <a:buChar char="•"/>
                      </a:pPr>
                      <a:endParaRPr lang="es" sz="1100" dirty="0"/>
                    </a:p>
                  </a:txBody>
                  <a:tcPr/>
                </a:tc>
                <a:extLst>
                  <a:ext uri="{0D108BD9-81ED-4DB2-BD59-A6C34878D82A}">
                    <a16:rowId xmlns:a16="http://schemas.microsoft.com/office/drawing/2014/main" val="3670184403"/>
                  </a:ext>
                </a:extLst>
              </a:tr>
            </a:tbl>
          </a:graphicData>
        </a:graphic>
      </p:graphicFrame>
      <p:sp>
        <p:nvSpPr>
          <p:cNvPr id="6" name="Content Placeholder 5">
            <a:extLst>
              <a:ext uri="{FF2B5EF4-FFF2-40B4-BE49-F238E27FC236}">
                <a16:creationId xmlns:a16="http://schemas.microsoft.com/office/drawing/2014/main" id="{100EDC93-62C2-425A-96EB-AEEA1FEEFE05}"/>
              </a:ext>
            </a:extLst>
          </p:cNvPr>
          <p:cNvSpPr>
            <a:spLocks noGrp="1"/>
          </p:cNvSpPr>
          <p:nvPr>
            <p:ph idx="1"/>
          </p:nvPr>
        </p:nvSpPr>
        <p:spPr>
          <a:xfrm>
            <a:off x="457200" y="2564904"/>
            <a:ext cx="8229600" cy="1152128"/>
          </a:xfrm>
        </p:spPr>
        <p:txBody>
          <a:bodyPr/>
          <a:lstStyle/>
          <a:p>
            <a:pPr marL="0" indent="0" algn="l" rtl="0">
              <a:buNone/>
            </a:pPr>
            <a:r>
              <a:rPr lang="es" sz="1200" b="0" i="0" u="none" baseline="0"/>
              <a:t>Una refinería de oro de Polonia ha decidido empezar a comprar oro ASM (minería artesanal y de pequeña escala) de un reconocido programa internacional de oro ASM responsable de Ghana, Burkina Faso y Uganda. La refinería ha colaborado con la ONG que gestiona el programa y ha identificado un modelo empresarial para procesar y comercializar por separado el oro procedente de las fuentes ASM. Por último, la refinería recibe actualizaciones periódicas sobre las actividades con los mineros en el terreno y ha preparado materiales informativos para compartir con sus clientes.</a:t>
            </a:r>
          </a:p>
        </p:txBody>
      </p:sp>
      <p:sp>
        <p:nvSpPr>
          <p:cNvPr id="3" name="Slide Number Placeholder 2">
            <a:extLst>
              <a:ext uri="{FF2B5EF4-FFF2-40B4-BE49-F238E27FC236}">
                <a16:creationId xmlns:a16="http://schemas.microsoft.com/office/drawing/2014/main" id="{5B85FACA-B036-416B-8BAC-9B9AC028725A}"/>
              </a:ext>
            </a:extLst>
          </p:cNvPr>
          <p:cNvSpPr>
            <a:spLocks noGrp="1"/>
          </p:cNvSpPr>
          <p:nvPr>
            <p:ph type="sldNum" sz="quarter" idx="12"/>
          </p:nvPr>
        </p:nvSpPr>
        <p:spPr/>
        <p:txBody>
          <a:bodyPr/>
          <a:lstStyle/>
          <a:p>
            <a:pPr algn="r" rtl="0">
              <a:defRPr/>
            </a:pPr>
            <a:fld id="{46861DAA-5BBC-4812-876F-0D7C7B9EA75C}" type="slidenum">
              <a:rPr/>
              <a:pPr>
                <a:defRPr/>
              </a:pPr>
              <a:t>20</a:t>
            </a:fld>
            <a:endParaRPr lang="es"/>
          </a:p>
        </p:txBody>
      </p:sp>
    </p:spTree>
    <p:extLst>
      <p:ext uri="{BB962C8B-B14F-4D97-AF65-F5344CB8AC3E}">
        <p14:creationId xmlns:p14="http://schemas.microsoft.com/office/powerpoint/2010/main" val="268212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E4C08E-2C43-41DD-9746-6EE81B08F10A}"/>
              </a:ext>
            </a:extLst>
          </p:cNvPr>
          <p:cNvSpPr>
            <a:spLocks noGrp="1"/>
          </p:cNvSpPr>
          <p:nvPr>
            <p:ph type="sldNum" sz="quarter" idx="12"/>
          </p:nvPr>
        </p:nvSpPr>
        <p:spPr/>
        <p:txBody>
          <a:bodyPr/>
          <a:lstStyle/>
          <a:p>
            <a:pPr algn="r" rtl="0">
              <a:defRPr/>
            </a:pPr>
            <a:fld id="{46861DAA-5BBC-4812-876F-0D7C7B9EA75C}" type="slidenum">
              <a:rPr/>
              <a:pPr>
                <a:defRPr/>
              </a:pPr>
              <a:t>21</a:t>
            </a:fld>
            <a:endParaRPr lang="es"/>
          </a:p>
        </p:txBody>
      </p:sp>
      <p:sp>
        <p:nvSpPr>
          <p:cNvPr id="6" name="Title 3">
            <a:extLst>
              <a:ext uri="{FF2B5EF4-FFF2-40B4-BE49-F238E27FC236}">
                <a16:creationId xmlns:a16="http://schemas.microsoft.com/office/drawing/2014/main" id="{356BAC78-085A-43A7-B7B4-A7D87752BEFB}"/>
              </a:ext>
            </a:extLst>
          </p:cNvPr>
          <p:cNvSpPr>
            <a:spLocks noGrp="1"/>
          </p:cNvSpPr>
          <p:nvPr>
            <p:ph type="title"/>
          </p:nvPr>
        </p:nvSpPr>
        <p:spPr>
          <a:xfrm>
            <a:off x="1979712" y="3140968"/>
            <a:ext cx="5184576" cy="1584176"/>
          </a:xfrm>
        </p:spPr>
        <p:txBody>
          <a:bodyPr/>
          <a:lstStyle/>
          <a:p>
            <a:pPr algn="ctr" rtl="0"/>
            <a:r>
              <a:rPr lang="es" b="1" i="0" u="none" baseline="0" dirty="0"/>
              <a:t>Gracias.</a:t>
            </a:r>
            <a:br>
              <a:rPr lang="es" dirty="0"/>
            </a:br>
            <a:br>
              <a:rPr lang="es" dirty="0"/>
            </a:br>
            <a:r>
              <a:rPr lang="es" sz="2000" b="1" i="0" u="none" baseline="0"/>
              <a:t>Para más información, visite el portal Due Diligence Ready!</a:t>
            </a:r>
            <a:endParaRPr lang="es" dirty="0">
              <a:solidFill>
                <a:srgbClr val="FF0000"/>
              </a:solidFill>
            </a:endParaRPr>
          </a:p>
        </p:txBody>
      </p:sp>
    </p:spTree>
    <p:extLst>
      <p:ext uri="{BB962C8B-B14F-4D97-AF65-F5344CB8AC3E}">
        <p14:creationId xmlns:p14="http://schemas.microsoft.com/office/powerpoint/2010/main" val="3155107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FBC84-176E-46E3-A427-C3AACC9F21DA}"/>
              </a:ext>
            </a:extLst>
          </p:cNvPr>
          <p:cNvSpPr>
            <a:spLocks noGrp="1"/>
          </p:cNvSpPr>
          <p:nvPr>
            <p:ph type="title"/>
          </p:nvPr>
        </p:nvSpPr>
        <p:spPr/>
        <p:txBody>
          <a:bodyPr/>
          <a:lstStyle/>
          <a:p>
            <a:pPr algn="l" rtl="0"/>
            <a:r>
              <a:rPr lang="es" b="1" i="0" u="none" baseline="0"/>
              <a:t>Responsabilidad social corporativa (RSC)</a:t>
            </a:r>
            <a:endParaRPr lang="es" dirty="0"/>
          </a:p>
        </p:txBody>
      </p:sp>
      <p:sp>
        <p:nvSpPr>
          <p:cNvPr id="3" name="Content Placeholder 2">
            <a:extLst>
              <a:ext uri="{FF2B5EF4-FFF2-40B4-BE49-F238E27FC236}">
                <a16:creationId xmlns:a16="http://schemas.microsoft.com/office/drawing/2014/main" id="{2AC130F6-DA26-44F4-9E8F-0A3084DC152D}"/>
              </a:ext>
            </a:extLst>
          </p:cNvPr>
          <p:cNvSpPr>
            <a:spLocks noGrp="1"/>
          </p:cNvSpPr>
          <p:nvPr>
            <p:ph idx="1"/>
          </p:nvPr>
        </p:nvSpPr>
        <p:spPr>
          <a:xfrm>
            <a:off x="457200" y="2869949"/>
            <a:ext cx="8229600" cy="936625"/>
          </a:xfrm>
        </p:spPr>
        <p:txBody>
          <a:bodyPr/>
          <a:lstStyle/>
          <a:p>
            <a:pPr marL="0" indent="0" algn="ctr" rtl="0">
              <a:buNone/>
            </a:pPr>
            <a:r>
              <a:rPr lang="es" b="0" i="1" u="none" baseline="0"/>
              <a:t>Responsabilidad de las empresas por su impacto en la sociedad</a:t>
            </a:r>
          </a:p>
          <a:p>
            <a:pPr marL="0" indent="0" algn="l" rtl="0">
              <a:buNone/>
            </a:pPr>
            <a:endParaRPr lang="es" dirty="0"/>
          </a:p>
          <a:p>
            <a:pPr marL="0" indent="0" algn="l" rtl="0">
              <a:buNone/>
            </a:pPr>
            <a:endParaRPr lang="es" dirty="0"/>
          </a:p>
        </p:txBody>
      </p:sp>
      <p:sp>
        <p:nvSpPr>
          <p:cNvPr id="5" name="Rectangle: Rounded Corners 4">
            <a:extLst>
              <a:ext uri="{FF2B5EF4-FFF2-40B4-BE49-F238E27FC236}">
                <a16:creationId xmlns:a16="http://schemas.microsoft.com/office/drawing/2014/main" id="{6CB3EA06-52CF-4859-BD64-835DCD0B374F}"/>
              </a:ext>
            </a:extLst>
          </p:cNvPr>
          <p:cNvSpPr/>
          <p:nvPr/>
        </p:nvSpPr>
        <p:spPr>
          <a:xfrm>
            <a:off x="521572" y="4293096"/>
            <a:ext cx="2304256" cy="1440160"/>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defTabSz="457200" rtl="0" fontAlgn="auto">
              <a:spcBef>
                <a:spcPts val="0"/>
              </a:spcBef>
              <a:spcAft>
                <a:spcPts val="0"/>
              </a:spcAft>
            </a:pPr>
            <a:r>
              <a:rPr lang="es" sz="1800" b="0" i="0" u="none" baseline="0" dirty="0"/>
              <a:t>1. </a:t>
            </a:r>
          </a:p>
          <a:p>
            <a:pPr algn="ctr" defTabSz="457200" rtl="0" fontAlgn="auto">
              <a:spcBef>
                <a:spcPts val="0"/>
              </a:spcBef>
              <a:spcAft>
                <a:spcPts val="0"/>
              </a:spcAft>
            </a:pPr>
            <a:r>
              <a:rPr lang="es" sz="1800" b="0" i="0" u="none" baseline="0" dirty="0"/>
              <a:t>Cumplir la</a:t>
            </a:r>
            <a:br>
              <a:rPr lang="es" sz="1800" b="0" i="0" u="none" baseline="0" dirty="0"/>
            </a:br>
            <a:r>
              <a:rPr lang="es" sz="1800" b="1" i="0" u="none" baseline="0" dirty="0"/>
              <a:t>ley</a:t>
            </a:r>
          </a:p>
        </p:txBody>
      </p:sp>
      <p:sp>
        <p:nvSpPr>
          <p:cNvPr id="6" name="Rectangle: Rounded Corners 5">
            <a:extLst>
              <a:ext uri="{FF2B5EF4-FFF2-40B4-BE49-F238E27FC236}">
                <a16:creationId xmlns:a16="http://schemas.microsoft.com/office/drawing/2014/main" id="{0E8C1944-0045-4908-AE3E-D6EDB00C5ED1}"/>
              </a:ext>
            </a:extLst>
          </p:cNvPr>
          <p:cNvSpPr/>
          <p:nvPr/>
        </p:nvSpPr>
        <p:spPr>
          <a:xfrm>
            <a:off x="3635896" y="4293096"/>
            <a:ext cx="4986532" cy="1440160"/>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defTabSz="457200" rtl="0" fontAlgn="auto">
              <a:spcBef>
                <a:spcPts val="0"/>
              </a:spcBef>
              <a:spcAft>
                <a:spcPts val="0"/>
              </a:spcAft>
            </a:pPr>
            <a:r>
              <a:rPr lang="es" sz="1700" b="0" i="0" u="none" baseline="0" dirty="0"/>
              <a:t>2. </a:t>
            </a:r>
          </a:p>
          <a:p>
            <a:pPr algn="ctr" defTabSz="457200" rtl="0" fontAlgn="auto">
              <a:spcBef>
                <a:spcPts val="0"/>
              </a:spcBef>
              <a:spcAft>
                <a:spcPts val="0"/>
              </a:spcAft>
            </a:pPr>
            <a:r>
              <a:rPr lang="es" sz="1700" b="0" i="0" u="none" baseline="0" dirty="0"/>
              <a:t>Integrar las preocupaciones </a:t>
            </a:r>
            <a:r>
              <a:rPr lang="es" sz="1700" b="1" i="0" u="none" baseline="0" dirty="0"/>
              <a:t>sociales, ambientales, éticas,</a:t>
            </a:r>
            <a:r>
              <a:rPr lang="es" sz="1700" b="0" i="0" u="none" baseline="0" dirty="0"/>
              <a:t> </a:t>
            </a:r>
            <a:r>
              <a:rPr lang="es" sz="1700" b="1" i="0" u="none" baseline="0" dirty="0"/>
              <a:t>de</a:t>
            </a:r>
            <a:r>
              <a:rPr lang="es" sz="1700" b="0" i="0" u="none" baseline="0" dirty="0"/>
              <a:t> </a:t>
            </a:r>
            <a:r>
              <a:rPr lang="es" sz="1700" b="1" i="0" u="none" baseline="0" dirty="0"/>
              <a:t>consumidores y de</a:t>
            </a:r>
            <a:r>
              <a:rPr lang="es" sz="1700" b="0" i="0" u="none" baseline="0" dirty="0"/>
              <a:t> </a:t>
            </a:r>
            <a:r>
              <a:rPr lang="es" sz="1700" b="1" i="0" u="none" baseline="0" dirty="0"/>
              <a:t>derechos</a:t>
            </a:r>
            <a:r>
              <a:rPr lang="es" sz="1700" b="0" i="0" u="none" baseline="0" dirty="0"/>
              <a:t> </a:t>
            </a:r>
            <a:r>
              <a:rPr lang="es" sz="1700" b="1" i="0" u="none" baseline="0" dirty="0"/>
              <a:t>humanos</a:t>
            </a:r>
            <a:r>
              <a:rPr lang="es" sz="1700" b="0" i="0" u="none" baseline="0" dirty="0"/>
              <a:t> en su </a:t>
            </a:r>
            <a:r>
              <a:rPr lang="es" sz="1700" b="1" i="0" u="none" baseline="0" dirty="0"/>
              <a:t>estrategia y operaciones</a:t>
            </a:r>
            <a:r>
              <a:rPr lang="es" sz="1700" b="0" i="0" u="none" baseline="0" dirty="0"/>
              <a:t> comerciales</a:t>
            </a:r>
          </a:p>
        </p:txBody>
      </p:sp>
      <p:sp>
        <p:nvSpPr>
          <p:cNvPr id="7" name="TextBox 6">
            <a:extLst>
              <a:ext uri="{FF2B5EF4-FFF2-40B4-BE49-F238E27FC236}">
                <a16:creationId xmlns:a16="http://schemas.microsoft.com/office/drawing/2014/main" id="{63EFD0B6-C552-47DE-A4DB-887610C25F5F}"/>
              </a:ext>
            </a:extLst>
          </p:cNvPr>
          <p:cNvSpPr txBox="1"/>
          <p:nvPr/>
        </p:nvSpPr>
        <p:spPr>
          <a:xfrm>
            <a:off x="283582" y="6093296"/>
            <a:ext cx="2951449" cy="261610"/>
          </a:xfrm>
          <a:prstGeom prst="rect">
            <a:avLst/>
          </a:prstGeom>
          <a:noFill/>
        </p:spPr>
        <p:txBody>
          <a:bodyPr wrap="none" rtlCol="0">
            <a:spAutoFit/>
          </a:bodyPr>
          <a:lstStyle/>
          <a:p>
            <a:pPr algn="l" rtl="0"/>
            <a:r>
              <a:rPr lang="es" sz="1100" b="0" i="0" u="none" baseline="0">
                <a:solidFill>
                  <a:srgbClr val="0F5494"/>
                </a:solidFill>
              </a:rPr>
              <a:t>Definición de la Comisión Europea, 2011</a:t>
            </a:r>
            <a:endParaRPr lang="es" sz="1100" b="0" dirty="0" err="1">
              <a:solidFill>
                <a:srgbClr val="0F5494"/>
              </a:solidFill>
            </a:endParaRPr>
          </a:p>
        </p:txBody>
      </p:sp>
      <p:sp>
        <p:nvSpPr>
          <p:cNvPr id="4" name="Slide Number Placeholder 3">
            <a:extLst>
              <a:ext uri="{FF2B5EF4-FFF2-40B4-BE49-F238E27FC236}">
                <a16:creationId xmlns:a16="http://schemas.microsoft.com/office/drawing/2014/main" id="{9CC02FBD-9188-4E0E-A6A4-9B71D50A560C}"/>
              </a:ext>
            </a:extLst>
          </p:cNvPr>
          <p:cNvSpPr>
            <a:spLocks noGrp="1"/>
          </p:cNvSpPr>
          <p:nvPr>
            <p:ph type="sldNum" sz="quarter" idx="12"/>
          </p:nvPr>
        </p:nvSpPr>
        <p:spPr/>
        <p:txBody>
          <a:bodyPr/>
          <a:lstStyle/>
          <a:p>
            <a:pPr algn="r" rtl="0">
              <a:defRPr/>
            </a:pPr>
            <a:fld id="{46861DAA-5BBC-4812-876F-0D7C7B9EA75C}" type="slidenum">
              <a:rPr/>
              <a:pPr>
                <a:defRPr/>
              </a:pPr>
              <a:t>3</a:t>
            </a:fld>
            <a:endParaRPr lang="es"/>
          </a:p>
        </p:txBody>
      </p:sp>
    </p:spTree>
    <p:extLst>
      <p:ext uri="{BB962C8B-B14F-4D97-AF65-F5344CB8AC3E}">
        <p14:creationId xmlns:p14="http://schemas.microsoft.com/office/powerpoint/2010/main" val="2837783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9DA9B-2AB6-4CEB-BC28-F92467614BFC}"/>
              </a:ext>
            </a:extLst>
          </p:cNvPr>
          <p:cNvSpPr>
            <a:spLocks noGrp="1"/>
          </p:cNvSpPr>
          <p:nvPr>
            <p:ph type="title"/>
          </p:nvPr>
        </p:nvSpPr>
        <p:spPr/>
        <p:txBody>
          <a:bodyPr/>
          <a:lstStyle/>
          <a:p>
            <a:pPr algn="l" rtl="0"/>
            <a:r>
              <a:rPr lang="es" b="1" i="0" u="none" baseline="0"/>
              <a:t>Definir las responsabilidades</a:t>
            </a:r>
            <a:endParaRPr lang="es" dirty="0"/>
          </a:p>
        </p:txBody>
      </p:sp>
      <p:graphicFrame>
        <p:nvGraphicFramePr>
          <p:cNvPr id="4" name="Content Placeholder 3">
            <a:extLst>
              <a:ext uri="{FF2B5EF4-FFF2-40B4-BE49-F238E27FC236}">
                <a16:creationId xmlns:a16="http://schemas.microsoft.com/office/drawing/2014/main" id="{F89136BB-028E-4EA7-AB4B-29D3501C4013}"/>
              </a:ext>
            </a:extLst>
          </p:cNvPr>
          <p:cNvGraphicFramePr>
            <a:graphicFrameLocks noGrp="1"/>
          </p:cNvGraphicFramePr>
          <p:nvPr>
            <p:ph idx="1"/>
            <p:extLst>
              <p:ext uri="{D42A27DB-BD31-4B8C-83A1-F6EECF244321}">
                <p14:modId xmlns:p14="http://schemas.microsoft.com/office/powerpoint/2010/main" val="1902386325"/>
              </p:ext>
            </p:extLst>
          </p:nvPr>
        </p:nvGraphicFramePr>
        <p:xfrm>
          <a:off x="0" y="2492896"/>
          <a:ext cx="9144000" cy="40204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8404804D-1803-4C3A-9C77-D80C61F9FB09}"/>
              </a:ext>
            </a:extLst>
          </p:cNvPr>
          <p:cNvSpPr>
            <a:spLocks noGrp="1"/>
          </p:cNvSpPr>
          <p:nvPr>
            <p:ph type="sldNum" sz="quarter" idx="12"/>
          </p:nvPr>
        </p:nvSpPr>
        <p:spPr/>
        <p:txBody>
          <a:bodyPr/>
          <a:lstStyle/>
          <a:p>
            <a:pPr algn="r" rtl="0">
              <a:defRPr/>
            </a:pPr>
            <a:fld id="{46861DAA-5BBC-4812-876F-0D7C7B9EA75C}" type="slidenum">
              <a:rPr/>
              <a:pPr>
                <a:defRPr/>
              </a:pPr>
              <a:t>4</a:t>
            </a:fld>
            <a:endParaRPr lang="es"/>
          </a:p>
        </p:txBody>
      </p:sp>
    </p:spTree>
    <p:extLst>
      <p:ext uri="{BB962C8B-B14F-4D97-AF65-F5344CB8AC3E}">
        <p14:creationId xmlns:p14="http://schemas.microsoft.com/office/powerpoint/2010/main" val="3093921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6E69DC1-5661-4067-A1B5-E5FB19CCCA92}"/>
              </a:ext>
            </a:extLst>
          </p:cNvPr>
          <p:cNvGraphicFramePr>
            <a:graphicFrameLocks noGrp="1"/>
          </p:cNvGraphicFramePr>
          <p:nvPr>
            <p:ph idx="1"/>
            <p:extLst>
              <p:ext uri="{D42A27DB-BD31-4B8C-83A1-F6EECF244321}">
                <p14:modId xmlns:p14="http://schemas.microsoft.com/office/powerpoint/2010/main" val="2125961646"/>
              </p:ext>
            </p:extLst>
          </p:nvPr>
        </p:nvGraphicFramePr>
        <p:xfrm>
          <a:off x="457200" y="2060848"/>
          <a:ext cx="8229600" cy="3633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C5333EAF-E63B-417F-9947-A76ACBE2338E}"/>
              </a:ext>
            </a:extLst>
          </p:cNvPr>
          <p:cNvSpPr>
            <a:spLocks noGrp="1"/>
          </p:cNvSpPr>
          <p:nvPr>
            <p:ph type="sldNum" sz="quarter" idx="12"/>
          </p:nvPr>
        </p:nvSpPr>
        <p:spPr/>
        <p:txBody>
          <a:bodyPr/>
          <a:lstStyle/>
          <a:p>
            <a:pPr algn="r" rtl="0">
              <a:defRPr/>
            </a:pPr>
            <a:fld id="{46861DAA-5BBC-4812-876F-0D7C7B9EA75C}" type="slidenum">
              <a:rPr/>
              <a:pPr>
                <a:defRPr/>
              </a:pPr>
              <a:t>5</a:t>
            </a:fld>
            <a:endParaRPr lang="es"/>
          </a:p>
        </p:txBody>
      </p:sp>
    </p:spTree>
    <p:extLst>
      <p:ext uri="{BB962C8B-B14F-4D97-AF65-F5344CB8AC3E}">
        <p14:creationId xmlns:p14="http://schemas.microsoft.com/office/powerpoint/2010/main" val="1049645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6E69DC1-5661-4067-A1B5-E5FB19CCCA92}"/>
              </a:ext>
            </a:extLst>
          </p:cNvPr>
          <p:cNvGraphicFramePr>
            <a:graphicFrameLocks noGrp="1"/>
          </p:cNvGraphicFramePr>
          <p:nvPr>
            <p:ph idx="1"/>
            <p:extLst>
              <p:ext uri="{D42A27DB-BD31-4B8C-83A1-F6EECF244321}">
                <p14:modId xmlns:p14="http://schemas.microsoft.com/office/powerpoint/2010/main" val="2927566159"/>
              </p:ext>
            </p:extLst>
          </p:nvPr>
        </p:nvGraphicFramePr>
        <p:xfrm>
          <a:off x="457200" y="1988840"/>
          <a:ext cx="8229600" cy="3633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0B9E929E-5B7B-4B0A-A1E1-8D75F047092B}"/>
              </a:ext>
            </a:extLst>
          </p:cNvPr>
          <p:cNvSpPr>
            <a:spLocks noGrp="1"/>
          </p:cNvSpPr>
          <p:nvPr>
            <p:ph type="sldNum" sz="quarter" idx="12"/>
          </p:nvPr>
        </p:nvSpPr>
        <p:spPr/>
        <p:txBody>
          <a:bodyPr/>
          <a:lstStyle/>
          <a:p>
            <a:pPr algn="r" rtl="0">
              <a:defRPr/>
            </a:pPr>
            <a:fld id="{46861DAA-5BBC-4812-876F-0D7C7B9EA75C}" type="slidenum">
              <a:rPr/>
              <a:pPr>
                <a:defRPr/>
              </a:pPr>
              <a:t>6</a:t>
            </a:fld>
            <a:endParaRPr lang="es"/>
          </a:p>
        </p:txBody>
      </p:sp>
    </p:spTree>
    <p:extLst>
      <p:ext uri="{BB962C8B-B14F-4D97-AF65-F5344CB8AC3E}">
        <p14:creationId xmlns:p14="http://schemas.microsoft.com/office/powerpoint/2010/main" val="2107503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6E69DC1-5661-4067-A1B5-E5FB19CCCA92}"/>
              </a:ext>
            </a:extLst>
          </p:cNvPr>
          <p:cNvGraphicFramePr>
            <a:graphicFrameLocks noGrp="1"/>
          </p:cNvGraphicFramePr>
          <p:nvPr>
            <p:ph idx="1"/>
            <p:extLst>
              <p:ext uri="{D42A27DB-BD31-4B8C-83A1-F6EECF244321}">
                <p14:modId xmlns:p14="http://schemas.microsoft.com/office/powerpoint/2010/main" val="1503511650"/>
              </p:ext>
            </p:extLst>
          </p:nvPr>
        </p:nvGraphicFramePr>
        <p:xfrm>
          <a:off x="457200" y="1988840"/>
          <a:ext cx="8229600" cy="3633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CD001E20-E024-41DB-B54A-771BBBEB449A}"/>
              </a:ext>
            </a:extLst>
          </p:cNvPr>
          <p:cNvSpPr>
            <a:spLocks noGrp="1"/>
          </p:cNvSpPr>
          <p:nvPr>
            <p:ph type="sldNum" sz="quarter" idx="12"/>
          </p:nvPr>
        </p:nvSpPr>
        <p:spPr/>
        <p:txBody>
          <a:bodyPr/>
          <a:lstStyle/>
          <a:p>
            <a:pPr algn="r" rtl="0">
              <a:defRPr/>
            </a:pPr>
            <a:fld id="{46861DAA-5BBC-4812-876F-0D7C7B9EA75C}" type="slidenum">
              <a:rPr/>
              <a:pPr>
                <a:defRPr/>
              </a:pPr>
              <a:t>7</a:t>
            </a:fld>
            <a:endParaRPr lang="es"/>
          </a:p>
        </p:txBody>
      </p:sp>
    </p:spTree>
    <p:extLst>
      <p:ext uri="{BB962C8B-B14F-4D97-AF65-F5344CB8AC3E}">
        <p14:creationId xmlns:p14="http://schemas.microsoft.com/office/powerpoint/2010/main" val="1202314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6E69DC1-5661-4067-A1B5-E5FB19CCCA92}"/>
              </a:ext>
            </a:extLst>
          </p:cNvPr>
          <p:cNvGraphicFramePr>
            <a:graphicFrameLocks noGrp="1"/>
          </p:cNvGraphicFramePr>
          <p:nvPr>
            <p:ph idx="1"/>
            <p:extLst>
              <p:ext uri="{D42A27DB-BD31-4B8C-83A1-F6EECF244321}">
                <p14:modId xmlns:p14="http://schemas.microsoft.com/office/powerpoint/2010/main" val="158553631"/>
              </p:ext>
            </p:extLst>
          </p:nvPr>
        </p:nvGraphicFramePr>
        <p:xfrm>
          <a:off x="1547664" y="1988840"/>
          <a:ext cx="6840760" cy="3633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FA77E4D9-882B-4B52-B10B-628323E44486}"/>
              </a:ext>
            </a:extLst>
          </p:cNvPr>
          <p:cNvSpPr>
            <a:spLocks noGrp="1"/>
          </p:cNvSpPr>
          <p:nvPr>
            <p:ph type="sldNum" sz="quarter" idx="12"/>
          </p:nvPr>
        </p:nvSpPr>
        <p:spPr/>
        <p:txBody>
          <a:bodyPr/>
          <a:lstStyle/>
          <a:p>
            <a:pPr algn="r" rtl="0">
              <a:defRPr/>
            </a:pPr>
            <a:fld id="{46861DAA-5BBC-4812-876F-0D7C7B9EA75C}" type="slidenum">
              <a:rPr/>
              <a:pPr>
                <a:defRPr/>
              </a:pPr>
              <a:t>8</a:t>
            </a:fld>
            <a:endParaRPr lang="es"/>
          </a:p>
        </p:txBody>
      </p:sp>
    </p:spTree>
    <p:extLst>
      <p:ext uri="{BB962C8B-B14F-4D97-AF65-F5344CB8AC3E}">
        <p14:creationId xmlns:p14="http://schemas.microsoft.com/office/powerpoint/2010/main" val="1544835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6E171-0406-40BB-A35A-365EFF239B95}"/>
              </a:ext>
            </a:extLst>
          </p:cNvPr>
          <p:cNvSpPr>
            <a:spLocks noGrp="1"/>
          </p:cNvSpPr>
          <p:nvPr>
            <p:ph type="title"/>
          </p:nvPr>
        </p:nvSpPr>
        <p:spPr/>
        <p:txBody>
          <a:bodyPr/>
          <a:lstStyle/>
          <a:p>
            <a:pPr algn="l" rtl="0"/>
            <a:r>
              <a:rPr lang="es" b="1" i="0" u="none" baseline="0"/>
              <a:t>Orientaciones útiles</a:t>
            </a:r>
          </a:p>
        </p:txBody>
      </p:sp>
      <p:sp>
        <p:nvSpPr>
          <p:cNvPr id="3" name="Content Placeholder 2">
            <a:extLst>
              <a:ext uri="{FF2B5EF4-FFF2-40B4-BE49-F238E27FC236}">
                <a16:creationId xmlns:a16="http://schemas.microsoft.com/office/drawing/2014/main" id="{E2008818-91BE-4EFF-8BFD-3601F68AEB78}"/>
              </a:ext>
            </a:extLst>
          </p:cNvPr>
          <p:cNvSpPr>
            <a:spLocks noGrp="1"/>
          </p:cNvSpPr>
          <p:nvPr>
            <p:ph idx="1"/>
          </p:nvPr>
        </p:nvSpPr>
        <p:spPr>
          <a:xfrm>
            <a:off x="457200" y="2420888"/>
            <a:ext cx="8363272" cy="3633788"/>
          </a:xfrm>
        </p:spPr>
        <p:txBody>
          <a:bodyPr/>
          <a:lstStyle/>
          <a:p>
            <a:pPr marL="285750" indent="-285750" algn="l" rtl="0"/>
            <a:r>
              <a:rPr lang="es" sz="1800" b="0" i="0" u="none" baseline="0" dirty="0">
                <a:hlinkClick r:id="rId3"/>
              </a:rPr>
              <a:t>Norma internacional ISO 26000</a:t>
            </a:r>
            <a:endParaRPr lang="es" sz="1800" dirty="0"/>
          </a:p>
          <a:p>
            <a:pPr marL="285750" indent="-285750" algn="l" rtl="0"/>
            <a:r>
              <a:rPr lang="es" sz="1800" b="0" i="0" u="none" baseline="0" dirty="0"/>
              <a:t>Derecho laboral local</a:t>
            </a:r>
          </a:p>
          <a:p>
            <a:pPr marL="285750" indent="-285750" algn="l" rtl="0"/>
            <a:r>
              <a:rPr lang="es" sz="1800" b="0" i="0" u="none" baseline="0" dirty="0">
                <a:hlinkClick r:id="rId4"/>
              </a:rPr>
              <a:t>Convenios de la OIT</a:t>
            </a:r>
            <a:endParaRPr lang="es" sz="1800" dirty="0"/>
          </a:p>
          <a:p>
            <a:pPr marL="285750" indent="-285750" algn="l" rtl="0"/>
            <a:r>
              <a:rPr lang="es" sz="1800" b="0" i="0" u="none" baseline="0" dirty="0"/>
              <a:t>Convenios colectivos aplicables</a:t>
            </a:r>
          </a:p>
          <a:p>
            <a:pPr marL="285750" indent="-285750" algn="l" rtl="0"/>
            <a:r>
              <a:rPr lang="es" sz="1800" b="0" i="0" u="none" baseline="0" dirty="0">
                <a:hlinkClick r:id="rId5"/>
              </a:rPr>
              <a:t>Principios rectores de las Naciones Unidas sobre las empresas y los derechos humanos</a:t>
            </a:r>
            <a:endParaRPr lang="es" sz="1800" dirty="0"/>
          </a:p>
          <a:p>
            <a:pPr marL="285750" indent="-285750" algn="l" rtl="0"/>
            <a:r>
              <a:rPr lang="es" sz="1800" b="0" i="0" u="none" baseline="0" dirty="0"/>
              <a:t>Normas y orientaciones nacionales sobre salud y seguridad</a:t>
            </a:r>
          </a:p>
          <a:p>
            <a:pPr marL="285750" indent="-285750" algn="l" rtl="0"/>
            <a:r>
              <a:rPr lang="es" sz="1800" b="0" i="0" u="none" baseline="0" dirty="0"/>
              <a:t>Las </a:t>
            </a:r>
            <a:r>
              <a:rPr lang="es" sz="1800" b="0" i="0" u="none" baseline="0" dirty="0">
                <a:hlinkClick r:id="rId6"/>
              </a:rPr>
              <a:t>orientaciones sobre corrupción</a:t>
            </a:r>
            <a:r>
              <a:rPr lang="es" sz="1800" b="0" i="0" u="none" baseline="0" dirty="0"/>
              <a:t> del Pacto Mundial de las Naciones Unidas, Transparency International y el Foro Internacional de Líderes Empresarios.</a:t>
            </a:r>
            <a:endParaRPr lang="es" sz="1800" dirty="0"/>
          </a:p>
          <a:p>
            <a:pPr marL="285750" indent="-285750" algn="l" rtl="0"/>
            <a:r>
              <a:rPr lang="es" sz="1800" b="0" i="0" u="none" baseline="0" dirty="0">
                <a:hlinkClick r:id="rId7"/>
              </a:rPr>
              <a:t>Guía para empresas multinacionales de la OCDE</a:t>
            </a:r>
            <a:endParaRPr lang="es" sz="1800" dirty="0"/>
          </a:p>
          <a:p>
            <a:pPr marL="285750" indent="-285750" algn="l" rtl="0"/>
            <a:r>
              <a:rPr lang="es" sz="1800" b="0" i="0" u="none" baseline="0" dirty="0">
                <a:hlinkClick r:id="rId8"/>
              </a:rPr>
              <a:t>Guía de diligencia debida de la OCDE para prácticas comerciales responsables</a:t>
            </a:r>
            <a:endParaRPr lang="es" sz="1800" dirty="0"/>
          </a:p>
        </p:txBody>
      </p:sp>
      <p:sp>
        <p:nvSpPr>
          <p:cNvPr id="4" name="Slide Number Placeholder 3">
            <a:extLst>
              <a:ext uri="{FF2B5EF4-FFF2-40B4-BE49-F238E27FC236}">
                <a16:creationId xmlns:a16="http://schemas.microsoft.com/office/drawing/2014/main" id="{F62C00FC-EA0E-47DD-BFC5-B5888FCE73D4}"/>
              </a:ext>
            </a:extLst>
          </p:cNvPr>
          <p:cNvSpPr>
            <a:spLocks noGrp="1"/>
          </p:cNvSpPr>
          <p:nvPr>
            <p:ph type="sldNum" sz="quarter" idx="12"/>
          </p:nvPr>
        </p:nvSpPr>
        <p:spPr/>
        <p:txBody>
          <a:bodyPr/>
          <a:lstStyle/>
          <a:p>
            <a:pPr algn="r" rtl="0">
              <a:defRPr/>
            </a:pPr>
            <a:fld id="{46861DAA-5BBC-4812-876F-0D7C7B9EA75C}" type="slidenum">
              <a:rPr/>
              <a:pPr>
                <a:defRPr/>
              </a:pPr>
              <a:t>9</a:t>
            </a:fld>
            <a:endParaRPr lang="es"/>
          </a:p>
        </p:txBody>
      </p:sp>
    </p:spTree>
    <p:extLst>
      <p:ext uri="{BB962C8B-B14F-4D97-AF65-F5344CB8AC3E}">
        <p14:creationId xmlns:p14="http://schemas.microsoft.com/office/powerpoint/2010/main" val="3787194707"/>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_DocProject xmlns="7e9eed2f-27c4-4474-ba4f-3601f39e8add" xsi:nil="true"/>
    <ProjectMilestones xmlns="7e9eed2f-27c4-4474-ba4f-3601f39e8add" xsi:nil="true"/>
    <Comments1 xmlns="7e9eed2f-27c4-4474-ba4f-3601f39e8add" xsi:nil="true"/>
    <Final xmlns="7e9eed2f-27c4-4474-ba4f-3601f39e8add" xsi:nil="true"/>
    <Partners xmlns="7e9eed2f-27c4-4474-ba4f-3601f39e8ad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Project General" ma:contentTypeID="0x01010018E01CE33C90DE4A970D47E400D176AE1F020091D4595FA6CD1340AA7703AC57E26C40" ma:contentTypeVersion="0" ma:contentTypeDescription="" ma:contentTypeScope="" ma:versionID="5a5bb8d8ab161acae230ba40d6980ffa">
  <xsd:schema xmlns:xsd="http://www.w3.org/2001/XMLSchema" xmlns:xs="http://www.w3.org/2001/XMLSchema" xmlns:p="http://schemas.microsoft.com/office/2006/metadata/properties" xmlns:ns2="7e9eed2f-27c4-4474-ba4f-3601f39e8add" targetNamespace="http://schemas.microsoft.com/office/2006/metadata/properties" ma:root="true" ma:fieldsID="4d0f55f960fdbdae389a17773d00c893" ns2:_="">
    <xsd:import namespace="7e9eed2f-27c4-4474-ba4f-3601f39e8add"/>
    <xsd:element name="properties">
      <xsd:complexType>
        <xsd:sequence>
          <xsd:element name="documentManagement">
            <xsd:complexType>
              <xsd:all>
                <xsd:element ref="ns2:T_DocProject" minOccurs="0"/>
                <xsd:element ref="ns2:ProjectMilestones" minOccurs="0"/>
                <xsd:element ref="ns2:Partners" minOccurs="0"/>
                <xsd:element ref="ns2:Comments1" minOccurs="0"/>
                <xsd:element ref="ns2:Fina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9eed2f-27c4-4474-ba4f-3601f39e8add" elementFormDefault="qualified">
    <xsd:import namespace="http://schemas.microsoft.com/office/2006/documentManagement/types"/>
    <xsd:import namespace="http://schemas.microsoft.com/office/infopath/2007/PartnerControls"/>
    <xsd:element name="T_DocProject" ma:index="2" nillable="true" ma:displayName="T_Doc project" ma:format="Dropdown" ma:internalName="T_DocProject">
      <xsd:simpleType>
        <xsd:restriction base="dms:Choice">
          <xsd:enumeration value="Acceptance"/>
          <xsd:enumeration value="Acknowledgement"/>
          <xsd:enumeration value="Advisory board"/>
          <xsd:enumeration value="Amendment"/>
          <xsd:enumeration value="Meetings_Other"/>
          <xsd:enumeration value="Meetings_1.KOM and AB+SC (Feb19)"/>
          <xsd:enumeration value="Meetings_2.AB+SC (May19)_Telco"/>
          <xsd:enumeration value="Meetings_3.AB+SC (Sept19)"/>
          <xsd:enumeration value="Bibliography"/>
          <xsd:enumeration value="Communications/notifications"/>
          <xsd:enumeration value="Contract/Agreement"/>
          <xsd:enumeration value="Declarations/Certificates"/>
          <xsd:enumeration value="Deliverable/Report"/>
          <xsd:enumeration value="Company/Entity"/>
          <xsd:enumeration value="Form"/>
          <xsd:enumeration value="Economic information/Budget"/>
          <xsd:enumeration value="Networking"/>
          <xsd:enumeration value="Technical proposal"/>
          <xsd:enumeration value="Templates"/>
          <xsd:enumeration value="Presentations"/>
          <xsd:enumeration value="Resolution/Certification"/>
          <xsd:enumeration value="Obsolete"/>
          <xsd:enumeration value="Other"/>
        </xsd:restriction>
      </xsd:simpleType>
    </xsd:element>
    <xsd:element name="ProjectMilestones" ma:index="3" nillable="true" ma:displayName="Project milestones" ma:format="Dropdown" ma:internalName="ProjectMilestones">
      <xsd:simpleType>
        <xsd:restriction base="dms:Choice">
          <xsd:enumeration value="Pre-proposal"/>
          <xsd:enumeration value="Proposal"/>
          <xsd:enumeration value="Negotiation"/>
          <xsd:enumeration value="Milestone 1"/>
          <xsd:enumeration value="WP1. Online DDSS"/>
          <xsd:enumeration value="WP2. Networks + AB"/>
          <xsd:enumeration value="WP3. Comm."/>
          <xsd:enumeration value="WP4. Management"/>
        </xsd:restriction>
      </xsd:simpleType>
    </xsd:element>
    <xsd:element name="Partners" ma:index="4" nillable="true" ma:displayName="Partners" ma:format="Dropdown" ma:internalName="Partners">
      <xsd:simpleType>
        <xsd:restriction base="dms:Choice">
          <xsd:enumeration value="Option 1"/>
          <xsd:enumeration value="Option 2"/>
          <xsd:enumeration value="Option 3"/>
        </xsd:restriction>
      </xsd:simpleType>
    </xsd:element>
    <xsd:element name="Comments1" ma:index="5" nillable="true" ma:displayName="Comments" ma:internalName="Comments1">
      <xsd:simpleType>
        <xsd:restriction base="dms:Note">
          <xsd:maxLength value="255"/>
        </xsd:restriction>
      </xsd:simpleType>
    </xsd:element>
    <xsd:element name="Final" ma:index="6" nillable="true" ma:displayName="Final" ma:format="Dropdown" ma:internalName="Final">
      <xsd:simpleType>
        <xsd:restriction base="dms:Choice">
          <xsd:enumeration value="Yes"/>
          <xsd:enumeration value="No"/>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97f6912e-a8eb-4c25-ad1b-ecf306e9c35e" ContentTypeId="0x01010018E01CE33C90DE4A970D47E400D176AE1F02"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1BC18E-F0AC-4464-A575-E1F149DD0A34}">
  <ds:schemaRefs>
    <ds:schemaRef ds:uri="http://purl.org/dc/terms/"/>
    <ds:schemaRef ds:uri="http://schemas.openxmlformats.org/package/2006/metadata/core-properties"/>
    <ds:schemaRef ds:uri="http://purl.org/dc/dcmitype/"/>
    <ds:schemaRef ds:uri="http://schemas.microsoft.com/office/2006/documentManagement/types"/>
    <ds:schemaRef ds:uri="7e9eed2f-27c4-4474-ba4f-3601f39e8add"/>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861881A1-7F6C-4134-8E6E-2B32A2BEE1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9eed2f-27c4-4474-ba4f-3601f39e8a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3DB2348-74E4-4E93-AD8E-E77E983884E3}">
  <ds:schemaRefs>
    <ds:schemaRef ds:uri="Microsoft.SharePoint.Taxonomy.ContentTypeSync"/>
  </ds:schemaRefs>
</ds:datastoreItem>
</file>

<file path=customXml/itemProps4.xml><?xml version="1.0" encoding="utf-8"?>
<ds:datastoreItem xmlns:ds="http://schemas.openxmlformats.org/officeDocument/2006/customXml" ds:itemID="{8EDE919C-F17F-4ED2-8574-FAE438187E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TotalTime>
  <Words>2078</Words>
  <Application>Microsoft Office PowerPoint</Application>
  <PresentationFormat>On-screen Show (4:3)</PresentationFormat>
  <Paragraphs>194</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Verdana</vt:lpstr>
      <vt:lpstr>Default Design</vt:lpstr>
      <vt:lpstr>La responsabilidad social corporativa y los Objetivos de Desarrollo Sostenible</vt:lpstr>
      <vt:lpstr>Contenido</vt:lpstr>
      <vt:lpstr>Responsabilidad social corporativa (RSC)</vt:lpstr>
      <vt:lpstr>Definir las responsabilidades</vt:lpstr>
      <vt:lpstr>PowerPoint Presentation</vt:lpstr>
      <vt:lpstr>PowerPoint Presentation</vt:lpstr>
      <vt:lpstr>PowerPoint Presentation</vt:lpstr>
      <vt:lpstr>PowerPoint Presentation</vt:lpstr>
      <vt:lpstr>Orientaciones útiles</vt:lpstr>
      <vt:lpstr>Hacia la integración de la RSC en su empresa</vt:lpstr>
      <vt:lpstr>Gobernanza, cadena de valor y modelo empresarial</vt:lpstr>
      <vt:lpstr>Participación de las partes interesadas</vt:lpstr>
      <vt:lpstr>Los Objetivos de Desarrollo Sostenible (ODS)</vt:lpstr>
      <vt:lpstr>Los Objetivos de Desarrollo Sostenible (ODS) </vt:lpstr>
      <vt:lpstr>Los ODS y las empresas</vt:lpstr>
      <vt:lpstr>Impacto empresarial y contribución</vt:lpstr>
      <vt:lpstr>Enfoque de la cadena de valor (ejemplo)</vt:lpstr>
      <vt:lpstr>Los ODS para una empresa en Europa: preguntas que pueden hacerse</vt:lpstr>
      <vt:lpstr>Ejemplo 1</vt:lpstr>
      <vt:lpstr>Ejemplo 2</vt:lpstr>
      <vt:lpstr>Gracias.  Para más información, visite el portal Due Diligence Ready!</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turneem</dc:creator>
  <cp:lastModifiedBy>Rosanna Tufo</cp:lastModifiedBy>
  <cp:revision>215</cp:revision>
  <dcterms:created xsi:type="dcterms:W3CDTF">2011-10-28T10:25:18Z</dcterms:created>
  <dcterms:modified xsi:type="dcterms:W3CDTF">2019-10-17T15:02:33Z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0x01010018E01CE33C90DE4A970D47E400D176AE1F020091D4595FA6CD1340AA7703AC57E26C40</vt:lpwstr>
  </property>
</Properties>
</file>